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3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4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5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6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7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8.xml" ContentType="application/vnd.openxmlformats-officedocument.theme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theme/theme9.xml" ContentType="application/vnd.openxmlformats-officedocument.theme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10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11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24" r:id="rId1"/>
    <p:sldMasterId id="2147484559" r:id="rId2"/>
    <p:sldMasterId id="2147484599" r:id="rId3"/>
    <p:sldMasterId id="2147484643" r:id="rId4"/>
    <p:sldMasterId id="2147484835" r:id="rId5"/>
    <p:sldMasterId id="2147484872" r:id="rId6"/>
    <p:sldMasterId id="2147484908" r:id="rId7"/>
    <p:sldMasterId id="2147484958" r:id="rId8"/>
    <p:sldMasterId id="2147484998" r:id="rId9"/>
    <p:sldMasterId id="2147485038" r:id="rId10"/>
    <p:sldMasterId id="2147485091" r:id="rId11"/>
    <p:sldMasterId id="2147485129" r:id="rId12"/>
  </p:sldMasterIdLst>
  <p:notesMasterIdLst>
    <p:notesMasterId r:id="rId39"/>
  </p:notesMasterIdLst>
  <p:handoutMasterIdLst>
    <p:handoutMasterId r:id="rId40"/>
  </p:handoutMasterIdLst>
  <p:sldIdLst>
    <p:sldId id="337" r:id="rId13"/>
    <p:sldId id="9779" r:id="rId14"/>
    <p:sldId id="2142532056" r:id="rId15"/>
    <p:sldId id="2142532057" r:id="rId16"/>
    <p:sldId id="2142532055" r:id="rId17"/>
    <p:sldId id="2142532059" r:id="rId18"/>
    <p:sldId id="2142532060" r:id="rId19"/>
    <p:sldId id="2142532061" r:id="rId20"/>
    <p:sldId id="2142532062" r:id="rId21"/>
    <p:sldId id="2142532063" r:id="rId22"/>
    <p:sldId id="2142532064" r:id="rId23"/>
    <p:sldId id="2142532067" r:id="rId24"/>
    <p:sldId id="2142532068" r:id="rId25"/>
    <p:sldId id="2142532071" r:id="rId26"/>
    <p:sldId id="2142532069" r:id="rId27"/>
    <p:sldId id="2142532066" r:id="rId28"/>
    <p:sldId id="2142532070" r:id="rId29"/>
    <p:sldId id="2142532058" r:id="rId30"/>
    <p:sldId id="2142532072" r:id="rId31"/>
    <p:sldId id="2142532039" r:id="rId32"/>
    <p:sldId id="729" r:id="rId33"/>
    <p:sldId id="2142532037" r:id="rId34"/>
    <p:sldId id="2142532052" r:id="rId35"/>
    <p:sldId id="2142532050" r:id="rId36"/>
    <p:sldId id="2142532053" r:id="rId37"/>
    <p:sldId id="2142532051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BM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F"/>
    <a:srgbClr val="FDB813"/>
    <a:srgbClr val="ECECEC"/>
    <a:srgbClr val="ED8924"/>
    <a:srgbClr val="004370"/>
    <a:srgbClr val="000000"/>
    <a:srgbClr val="4C236D"/>
    <a:srgbClr val="3D1B57"/>
    <a:srgbClr val="003F69"/>
    <a:srgbClr val="AB1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96255" autoAdjust="0"/>
  </p:normalViewPr>
  <p:slideViewPr>
    <p:cSldViewPr snapToGrid="0">
      <p:cViewPr varScale="1">
        <p:scale>
          <a:sx n="121" d="100"/>
          <a:sy n="121" d="100"/>
        </p:scale>
        <p:origin x="1000" y="176"/>
      </p:cViewPr>
      <p:guideLst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4"/>
    </p:cViewPr>
  </p:sorterViewPr>
  <p:notesViewPr>
    <p:cSldViewPr snapToGrid="0">
      <p:cViewPr>
        <p:scale>
          <a:sx n="150" d="100"/>
          <a:sy n="150" d="100"/>
        </p:scale>
        <p:origin x="1280" y="-20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20" Type="http://schemas.openxmlformats.org/officeDocument/2006/relationships/slide" Target="slides/slide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IBM Analytics</a:t>
            </a:r>
            <a:br>
              <a:rPr lang="en-US" altLang="en-US" sz="1200"/>
            </a:br>
            <a:r>
              <a:rPr lang="en-US" altLang="en-US"/>
              <a:t>© 2015 IBM Corporation</a:t>
            </a:r>
            <a:endParaRPr lang="en-US" altLang="en-US" sz="1200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94A8849-84E5-4A2D-B7F0-16BC243170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22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IBM Analytics</a:t>
            </a:r>
            <a:br>
              <a:rPr lang="en-US" altLang="en-US" sz="1200"/>
            </a:br>
            <a:r>
              <a:rPr lang="en-US" altLang="en-US"/>
              <a:t>© 2015 IBM Corporation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14B924B-E701-4F68-B2BF-A9B672B5BF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0806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900" b="0" i="0" kern="1200" dirty="0">
              <a:solidFill>
                <a:schemeClr val="tx1"/>
              </a:solidFill>
              <a:effectLst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10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10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59006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11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72008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12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81805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13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823502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14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84196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15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9948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16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95134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17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67357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18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609531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19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9479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2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51646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35FA9F-7D3F-5741-9EE6-6623220EF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576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35FA9F-7D3F-5741-9EE6-6623220EF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78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3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69928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4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0433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5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4011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6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3257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7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74640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8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608677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latin typeface="IBM Plex Sans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hangingPunct="0">
              <a:defRPr/>
            </a:pPr>
            <a:fld id="{85588E2C-8AE4-43B7-9127-9F9DF448351C}" type="slidenum">
              <a:rPr lang="en-US" altLang="en-US" sz="1300" kern="0" smtClean="0">
                <a:solidFill>
                  <a:prstClr val="black"/>
                </a:solidFill>
                <a:latin typeface="IBM Plex Sans"/>
                <a:ea typeface="IBM Plex Sans"/>
                <a:cs typeface="IBM Plex Sans"/>
                <a:sym typeface="IBM Plex Sans"/>
              </a:rPr>
              <a:pPr hangingPunct="0">
                <a:defRPr/>
              </a:pPr>
              <a:t>9</a:t>
            </a:fld>
            <a:endParaRPr lang="en-US" altLang="en-US" sz="1300" kern="0">
              <a:solidFill>
                <a:prstClr val="black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7831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7.png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7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7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7.png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0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1.xml"/><Relationship Id="rId5" Type="http://schemas.microsoft.com/office/2007/relationships/hdphoto" Target="../media/hdphoto3.wdp"/><Relationship Id="rId4" Type="http://schemas.openxmlformats.org/officeDocument/2006/relationships/image" Target="../media/image52.png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1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png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3.emf"/><Relationship Id="rId4" Type="http://schemas.openxmlformats.org/officeDocument/2006/relationships/image" Target="../media/image61.png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3" y="271711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2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0063"/>
            <a:ext cx="695452" cy="281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A6312-32F0-844D-93DA-546AB9CA1D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032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662" y="538231"/>
            <a:ext cx="6535919" cy="63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4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355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82881" y="1"/>
            <a:ext cx="12004887" cy="655743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92480" y="2439115"/>
            <a:ext cx="10789920" cy="664797"/>
          </a:xfrm>
        </p:spPr>
        <p:txBody>
          <a:bodyPr anchor="b" anchorCtr="0"/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92480" y="3499104"/>
            <a:ext cx="10789920" cy="492443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name, title (title un-bolded)</a:t>
            </a:r>
          </a:p>
        </p:txBody>
      </p:sp>
      <p:sp>
        <p:nvSpPr>
          <p:cNvPr id="1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792480" y="5795965"/>
            <a:ext cx="4632960" cy="328295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the Month DD,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" y="482600"/>
            <a:ext cx="4245893" cy="460945"/>
          </a:xfrm>
          <a:prstGeom prst="rect">
            <a:avLst/>
          </a:prstGeom>
        </p:spPr>
      </p:pic>
      <p:sp>
        <p:nvSpPr>
          <p:cNvPr id="13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24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su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82881" y="1"/>
            <a:ext cx="12004887" cy="655743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92480" y="2439115"/>
            <a:ext cx="10789920" cy="664797"/>
          </a:xfrm>
        </p:spPr>
        <p:txBody>
          <a:bodyPr anchor="b" anchorCtr="0"/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92480" y="3499104"/>
            <a:ext cx="10789920" cy="492443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name, title (title un-bolded)</a:t>
            </a:r>
          </a:p>
        </p:txBody>
      </p:sp>
      <p:sp>
        <p:nvSpPr>
          <p:cNvPr id="1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792480" y="5795965"/>
            <a:ext cx="4632960" cy="328295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the Month DD,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1" y="482602"/>
            <a:ext cx="6050721" cy="460945"/>
          </a:xfrm>
          <a:prstGeom prst="rect">
            <a:avLst/>
          </a:prstGeom>
        </p:spPr>
      </p:pic>
      <p:sp>
        <p:nvSpPr>
          <p:cNvPr id="13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9309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412480" y="5222763"/>
            <a:ext cx="3169920" cy="1635237"/>
          </a:xfrm>
          <a:prstGeom prst="rect">
            <a:avLst/>
          </a:prstGeom>
          <a:solidFill>
            <a:srgbClr val="66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82881" y="1"/>
            <a:ext cx="12004887" cy="655743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92480" y="2439115"/>
            <a:ext cx="10789920" cy="664797"/>
          </a:xfrm>
        </p:spPr>
        <p:txBody>
          <a:bodyPr anchor="b" anchorCtr="0"/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92480" y="3499104"/>
            <a:ext cx="6400800" cy="984885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name, title (title un-bolded)</a:t>
            </a:r>
          </a:p>
        </p:txBody>
      </p:sp>
      <p:sp>
        <p:nvSpPr>
          <p:cNvPr id="1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792480" y="5795965"/>
            <a:ext cx="4633307" cy="328295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the Month DD,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412480" y="4922196"/>
            <a:ext cx="3169920" cy="1635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671236" y="5172367"/>
            <a:ext cx="2652408" cy="1134896"/>
          </a:xfrm>
        </p:spPr>
        <p:txBody>
          <a:bodyPr anchor="ctr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to add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" y="482601"/>
            <a:ext cx="2897632" cy="460945"/>
          </a:xfrm>
          <a:prstGeom prst="rect">
            <a:avLst/>
          </a:prstGeom>
        </p:spPr>
      </p:pic>
      <p:sp>
        <p:nvSpPr>
          <p:cNvPr id="19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3932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search: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412480" y="5222763"/>
            <a:ext cx="3169920" cy="1635237"/>
          </a:xfrm>
          <a:prstGeom prst="rect">
            <a:avLst/>
          </a:prstGeom>
          <a:solidFill>
            <a:srgbClr val="66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82881" y="1"/>
            <a:ext cx="12004887" cy="655743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92480" y="2439115"/>
            <a:ext cx="10789920" cy="664797"/>
          </a:xfrm>
        </p:spPr>
        <p:txBody>
          <a:bodyPr anchor="b" anchorCtr="0"/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92480" y="3499104"/>
            <a:ext cx="6400800" cy="984885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name, title (title un-bolded)</a:t>
            </a:r>
          </a:p>
        </p:txBody>
      </p:sp>
      <p:sp>
        <p:nvSpPr>
          <p:cNvPr id="1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792480" y="5795965"/>
            <a:ext cx="4633307" cy="328295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the Month DD,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412480" y="4922196"/>
            <a:ext cx="3169920" cy="1635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671236" y="5172367"/>
            <a:ext cx="2652408" cy="1134896"/>
          </a:xfrm>
        </p:spPr>
        <p:txBody>
          <a:bodyPr anchor="ctr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to add logo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" y="482601"/>
            <a:ext cx="5609253" cy="460945"/>
          </a:xfrm>
          <a:prstGeom prst="rect">
            <a:avLst/>
          </a:prstGeom>
        </p:spPr>
      </p:pic>
      <p:sp>
        <p:nvSpPr>
          <p:cNvPr id="19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04025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ta: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412480" y="5222763"/>
            <a:ext cx="3169920" cy="1635237"/>
          </a:xfrm>
          <a:prstGeom prst="rect">
            <a:avLst/>
          </a:prstGeom>
          <a:solidFill>
            <a:srgbClr val="66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82881" y="1"/>
            <a:ext cx="12004887" cy="655743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92480" y="2439115"/>
            <a:ext cx="10789920" cy="664797"/>
          </a:xfrm>
        </p:spPr>
        <p:txBody>
          <a:bodyPr anchor="b" anchorCtr="0"/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92480" y="3499104"/>
            <a:ext cx="6400800" cy="984885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name, title (title un-bolded)</a:t>
            </a:r>
          </a:p>
        </p:txBody>
      </p:sp>
      <p:sp>
        <p:nvSpPr>
          <p:cNvPr id="1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792480" y="5795965"/>
            <a:ext cx="4633307" cy="328295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the Month DD,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412480" y="4922196"/>
            <a:ext cx="3169920" cy="1635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671236" y="5172367"/>
            <a:ext cx="2652408" cy="1134896"/>
          </a:xfrm>
        </p:spPr>
        <p:txBody>
          <a:bodyPr anchor="ctr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to add logo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" y="482600"/>
            <a:ext cx="4245893" cy="460945"/>
          </a:xfrm>
          <a:prstGeom prst="rect">
            <a:avLst/>
          </a:prstGeom>
        </p:spPr>
      </p:pic>
      <p:sp>
        <p:nvSpPr>
          <p:cNvPr id="19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41685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sulting: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412480" y="5222763"/>
            <a:ext cx="3169920" cy="1635237"/>
          </a:xfrm>
          <a:prstGeom prst="rect">
            <a:avLst/>
          </a:prstGeom>
          <a:solidFill>
            <a:srgbClr val="66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82881" y="1"/>
            <a:ext cx="12004887" cy="655743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92480" y="2439115"/>
            <a:ext cx="10789920" cy="664797"/>
          </a:xfrm>
        </p:spPr>
        <p:txBody>
          <a:bodyPr anchor="b" anchorCtr="0"/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92480" y="3499104"/>
            <a:ext cx="6400800" cy="984885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name, title (title un-bolded)</a:t>
            </a:r>
          </a:p>
        </p:txBody>
      </p:sp>
      <p:sp>
        <p:nvSpPr>
          <p:cNvPr id="1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792480" y="5795965"/>
            <a:ext cx="4633307" cy="328295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the Month DD,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412480" y="4922196"/>
            <a:ext cx="3169920" cy="1635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671236" y="5172367"/>
            <a:ext cx="2652408" cy="1134896"/>
          </a:xfrm>
        </p:spPr>
        <p:txBody>
          <a:bodyPr anchor="ctr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to add logo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1" y="482602"/>
            <a:ext cx="6050721" cy="460945"/>
          </a:xfrm>
          <a:prstGeom prst="rect">
            <a:avLst/>
          </a:prstGeom>
        </p:spPr>
      </p:pic>
      <p:sp>
        <p:nvSpPr>
          <p:cNvPr id="19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0952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7" name="Speak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492240" y="1871123"/>
            <a:ext cx="4876800" cy="164147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presenter name</a:t>
            </a:r>
          </a:p>
          <a:p>
            <a:pPr lvl="1"/>
            <a:r>
              <a:rPr lang="en-US" dirty="0"/>
              <a:t>+1 ###-###-####</a:t>
            </a:r>
          </a:p>
          <a:p>
            <a:pPr lvl="1"/>
            <a:r>
              <a:rPr lang="en-US" dirty="0"/>
              <a:t>____@forrester.com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5" name="Speaker 1"/>
          <p:cNvSpPr>
            <a:spLocks noGrp="1"/>
          </p:cNvSpPr>
          <p:nvPr>
            <p:ph type="body" sz="quarter" idx="11" hasCustomPrompt="1"/>
          </p:nvPr>
        </p:nvSpPr>
        <p:spPr>
          <a:xfrm>
            <a:off x="792480" y="1871123"/>
            <a:ext cx="4876800" cy="164147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presenter name</a:t>
            </a:r>
          </a:p>
          <a:p>
            <a:pPr lvl="1"/>
            <a:r>
              <a:rPr lang="en-US" dirty="0"/>
              <a:t>+1 ###-###-####</a:t>
            </a:r>
          </a:p>
          <a:p>
            <a:pPr lvl="1"/>
            <a:r>
              <a:rPr lang="en-US" dirty="0"/>
              <a:t>____@forrester.com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76" y="482601"/>
            <a:ext cx="2897632" cy="460945"/>
          </a:xfrm>
          <a:prstGeom prst="rect">
            <a:avLst/>
          </a:prstGeom>
        </p:spPr>
      </p:pic>
      <p:sp>
        <p:nvSpPr>
          <p:cNvPr id="2" name="Website"/>
          <p:cNvSpPr txBox="1"/>
          <p:nvPr userDrawn="1"/>
        </p:nvSpPr>
        <p:spPr>
          <a:xfrm>
            <a:off x="792480" y="5833062"/>
            <a:ext cx="3759200" cy="28732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800"/>
              </a:spcAft>
            </a:pPr>
            <a:r>
              <a:rPr lang="en-US" sz="1867" b="1" spc="133" dirty="0">
                <a:solidFill>
                  <a:srgbClr val="FFFFFF"/>
                </a:solidFill>
                <a:latin typeface="Arial"/>
              </a:rPr>
              <a:t>FORRESTER.COM</a:t>
            </a:r>
          </a:p>
        </p:txBody>
      </p:sp>
      <p:sp>
        <p:nvSpPr>
          <p:cNvPr id="25" name="Thank you"/>
          <p:cNvSpPr txBox="1"/>
          <p:nvPr userDrawn="1"/>
        </p:nvSpPr>
        <p:spPr>
          <a:xfrm>
            <a:off x="377953" y="4012596"/>
            <a:ext cx="9142703" cy="19697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800" dirty="0">
                <a:solidFill>
                  <a:srgbClr val="669933"/>
                </a:solidFill>
                <a:latin typeface="Arial"/>
              </a:rPr>
              <a:t>Thank you</a:t>
            </a:r>
          </a:p>
        </p:txBody>
      </p:sp>
      <p:sp>
        <p:nvSpPr>
          <p:cNvPr id="20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20492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19" name="Analyst"/>
          <p:cNvSpPr>
            <a:spLocks noGrp="1"/>
          </p:cNvSpPr>
          <p:nvPr>
            <p:ph type="body" sz="quarter" idx="12" hasCustomPrompt="1"/>
          </p:nvPr>
        </p:nvSpPr>
        <p:spPr>
          <a:xfrm>
            <a:off x="2743200" y="1877568"/>
            <a:ext cx="6705600" cy="164147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presenter name</a:t>
            </a:r>
          </a:p>
          <a:p>
            <a:pPr lvl="1"/>
            <a:r>
              <a:rPr lang="en-US" dirty="0"/>
              <a:t>+1 ###-###-####</a:t>
            </a:r>
          </a:p>
          <a:p>
            <a:pPr lvl="1"/>
            <a:r>
              <a:rPr lang="en-US" dirty="0"/>
              <a:t>____@forrester.com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20" name="Photo"/>
          <p:cNvSpPr>
            <a:spLocks noGrp="1"/>
          </p:cNvSpPr>
          <p:nvPr>
            <p:ph type="pic" sz="quarter" idx="13"/>
          </p:nvPr>
        </p:nvSpPr>
        <p:spPr>
          <a:xfrm>
            <a:off x="792480" y="1877568"/>
            <a:ext cx="1706880" cy="1706880"/>
          </a:xfrm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76" y="482601"/>
            <a:ext cx="2897632" cy="460945"/>
          </a:xfrm>
          <a:prstGeom prst="rect">
            <a:avLst/>
          </a:prstGeom>
        </p:spPr>
      </p:pic>
      <p:sp>
        <p:nvSpPr>
          <p:cNvPr id="21" name="Website"/>
          <p:cNvSpPr txBox="1"/>
          <p:nvPr userDrawn="1"/>
        </p:nvSpPr>
        <p:spPr>
          <a:xfrm>
            <a:off x="792480" y="5833062"/>
            <a:ext cx="3759200" cy="28732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800"/>
              </a:spcAft>
            </a:pPr>
            <a:r>
              <a:rPr lang="en-US" sz="1867" b="1" spc="133" dirty="0">
                <a:solidFill>
                  <a:srgbClr val="FFFFFF"/>
                </a:solidFill>
                <a:latin typeface="Arial"/>
              </a:rPr>
              <a:t>FORRESTER.COM</a:t>
            </a:r>
          </a:p>
        </p:txBody>
      </p:sp>
      <p:sp>
        <p:nvSpPr>
          <p:cNvPr id="24" name="Thank you"/>
          <p:cNvSpPr txBox="1"/>
          <p:nvPr userDrawn="1"/>
        </p:nvSpPr>
        <p:spPr>
          <a:xfrm>
            <a:off x="377953" y="4012596"/>
            <a:ext cx="9142703" cy="19697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800" dirty="0">
                <a:solidFill>
                  <a:srgbClr val="669933"/>
                </a:solidFill>
                <a:latin typeface="Arial"/>
              </a:rPr>
              <a:t>Thank you</a:t>
            </a:r>
          </a:p>
        </p:txBody>
      </p:sp>
      <p:sp>
        <p:nvSpPr>
          <p:cNvPr id="18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6783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2 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19" name="Analyst"/>
          <p:cNvSpPr>
            <a:spLocks noGrp="1"/>
          </p:cNvSpPr>
          <p:nvPr>
            <p:ph type="body" sz="quarter" idx="12" hasCustomPrompt="1"/>
          </p:nvPr>
        </p:nvSpPr>
        <p:spPr>
          <a:xfrm>
            <a:off x="2255520" y="1877569"/>
            <a:ext cx="3668345" cy="184666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presenter name</a:t>
            </a:r>
          </a:p>
          <a:p>
            <a:pPr lvl="1"/>
            <a:r>
              <a:rPr lang="en-US" dirty="0"/>
              <a:t>+1 ###-###-####</a:t>
            </a:r>
          </a:p>
          <a:p>
            <a:pPr lvl="1"/>
            <a:r>
              <a:rPr lang="en-US" dirty="0"/>
              <a:t>____@forrester.com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20" name="Photo"/>
          <p:cNvSpPr>
            <a:spLocks noGrp="1"/>
          </p:cNvSpPr>
          <p:nvPr>
            <p:ph type="pic" sz="quarter" idx="13"/>
          </p:nvPr>
        </p:nvSpPr>
        <p:spPr>
          <a:xfrm>
            <a:off x="792480" y="1877568"/>
            <a:ext cx="1219200" cy="12192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Analyst"/>
          <p:cNvSpPr>
            <a:spLocks noGrp="1"/>
          </p:cNvSpPr>
          <p:nvPr>
            <p:ph type="body" sz="quarter" idx="14" hasCustomPrompt="1"/>
          </p:nvPr>
        </p:nvSpPr>
        <p:spPr>
          <a:xfrm>
            <a:off x="7961375" y="1877569"/>
            <a:ext cx="3664055" cy="184666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presenter name</a:t>
            </a:r>
          </a:p>
          <a:p>
            <a:pPr lvl="1"/>
            <a:r>
              <a:rPr lang="en-US" dirty="0"/>
              <a:t>+1 ###-###-####</a:t>
            </a:r>
          </a:p>
          <a:p>
            <a:pPr lvl="1"/>
            <a:r>
              <a:rPr lang="en-US" dirty="0"/>
              <a:t>____@forrester.com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2" name="Photo"/>
          <p:cNvSpPr>
            <a:spLocks noGrp="1"/>
          </p:cNvSpPr>
          <p:nvPr>
            <p:ph type="pic" sz="quarter" idx="15"/>
          </p:nvPr>
        </p:nvSpPr>
        <p:spPr>
          <a:xfrm>
            <a:off x="6498336" y="1877568"/>
            <a:ext cx="1219200" cy="12192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76" y="482601"/>
            <a:ext cx="2897632" cy="460945"/>
          </a:xfrm>
          <a:prstGeom prst="rect">
            <a:avLst/>
          </a:prstGeom>
        </p:spPr>
      </p:pic>
      <p:sp>
        <p:nvSpPr>
          <p:cNvPr id="24" name="Website"/>
          <p:cNvSpPr txBox="1"/>
          <p:nvPr userDrawn="1"/>
        </p:nvSpPr>
        <p:spPr>
          <a:xfrm>
            <a:off x="792480" y="5833062"/>
            <a:ext cx="3759200" cy="28732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800"/>
              </a:spcAft>
            </a:pPr>
            <a:r>
              <a:rPr lang="en-US" sz="1867" b="1" spc="133" dirty="0">
                <a:solidFill>
                  <a:srgbClr val="FFFFFF"/>
                </a:solidFill>
                <a:latin typeface="Arial"/>
              </a:rPr>
              <a:t>FORRESTER.COM</a:t>
            </a:r>
          </a:p>
        </p:txBody>
      </p:sp>
      <p:sp>
        <p:nvSpPr>
          <p:cNvPr id="25" name="Thank you"/>
          <p:cNvSpPr txBox="1"/>
          <p:nvPr userDrawn="1"/>
        </p:nvSpPr>
        <p:spPr>
          <a:xfrm>
            <a:off x="377953" y="4012596"/>
            <a:ext cx="9142703" cy="19697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800" dirty="0">
                <a:solidFill>
                  <a:srgbClr val="669933"/>
                </a:solidFill>
                <a:latin typeface="Arial"/>
              </a:rPr>
              <a:t>Thank you</a:t>
            </a:r>
          </a:p>
        </p:txBody>
      </p:sp>
      <p:sp>
        <p:nvSpPr>
          <p:cNvPr id="23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75952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09034" y="-1863"/>
            <a:ext cx="11882967" cy="6559296"/>
            <a:chOff x="231775" y="0"/>
            <a:chExt cx="8912225" cy="4919472"/>
          </a:xfrm>
        </p:grpSpPr>
        <p:sp>
          <p:nvSpPr>
            <p:cNvPr id="12" name="Rectangle 11"/>
            <p:cNvSpPr>
              <a:spLocks noChangeArrowheads="1"/>
            </p:cNvSpPr>
            <p:nvPr userDrawn="1"/>
          </p:nvSpPr>
          <p:spPr bwMode="auto">
            <a:xfrm>
              <a:off x="231775" y="0"/>
              <a:ext cx="8909050" cy="4918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333333"/>
                </a:solidFill>
                <a:latin typeface="Arial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58" r="56" b="4356"/>
            <a:stretch/>
          </p:blipFill>
          <p:spPr>
            <a:xfrm>
              <a:off x="237744" y="0"/>
              <a:ext cx="8906256" cy="4919472"/>
            </a:xfrm>
            <a:prstGeom prst="rect">
              <a:avLst/>
            </a:prstGeom>
          </p:spPr>
        </p:pic>
      </p:grpSp>
      <p:sp>
        <p:nvSpPr>
          <p:cNvPr id="7" name="UVP"/>
          <p:cNvSpPr txBox="1">
            <a:spLocks/>
          </p:cNvSpPr>
          <p:nvPr userDrawn="1"/>
        </p:nvSpPr>
        <p:spPr>
          <a:xfrm>
            <a:off x="487680" y="548641"/>
            <a:ext cx="6929120" cy="229780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3733" b="0" dirty="0">
                <a:solidFill>
                  <a:srgbClr val="333333"/>
                </a:solidFill>
              </a:rPr>
              <a:t>We work with business and technology leaders to develop customer-obsessed strategies that drive growth.</a:t>
            </a:r>
          </a:p>
        </p:txBody>
      </p:sp>
      <p:sp>
        <p:nvSpPr>
          <p:cNvPr id="18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9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68141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9"/>
            <a:ext cx="5486400" cy="475530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11939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666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title: No more than one line</a:t>
            </a:r>
          </a:p>
        </p:txBody>
      </p:sp>
      <p:sp>
        <p:nvSpPr>
          <p:cNvPr id="6" name="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87680" y="1219201"/>
            <a:ext cx="11399520" cy="2257028"/>
          </a:xfrm>
        </p:spPr>
        <p:txBody>
          <a:bodyPr>
            <a:spAutoFit/>
          </a:bodyPr>
          <a:lstStyle>
            <a:lvl1pPr marL="182875" indent="-182875">
              <a:spcBef>
                <a:spcPts val="400"/>
              </a:spcBef>
              <a:spcAft>
                <a:spcPts val="400"/>
              </a:spcAft>
              <a:buClr>
                <a:srgbClr val="669933"/>
              </a:buCl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82875" indent="-182875">
              <a:spcBef>
                <a:spcPts val="400"/>
              </a:spcBef>
              <a:spcAft>
                <a:spcPts val="400"/>
              </a:spcAft>
              <a:buClr>
                <a:srgbClr val="669933"/>
              </a:buClr>
              <a:buFont typeface="Arial" pitchFamily="34" charset="0"/>
              <a:buChar char="•"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82875" indent="-182875">
              <a:spcBef>
                <a:spcPts val="400"/>
              </a:spcBef>
              <a:spcAft>
                <a:spcPts val="400"/>
              </a:spcAft>
              <a:buClr>
                <a:srgbClr val="669933"/>
              </a:buClr>
              <a:buFont typeface="Arial" pitchFamily="34" charset="0"/>
              <a:buChar char="•"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82875" indent="-182875">
              <a:spcBef>
                <a:spcPts val="400"/>
              </a:spcBef>
              <a:spcAft>
                <a:spcPts val="400"/>
              </a:spcAft>
              <a:buClr>
                <a:srgbClr val="669933"/>
              </a:buClr>
              <a:buFont typeface="Arial" pitchFamily="34" charset="0"/>
              <a:buChar char="•"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75" indent="-182875">
              <a:spcBef>
                <a:spcPts val="400"/>
              </a:spcBef>
              <a:spcAft>
                <a:spcPts val="400"/>
              </a:spcAft>
              <a:buClr>
                <a:srgbClr val="669933"/>
              </a:buClr>
              <a:buFont typeface="Arial" pitchFamily="34" charset="0"/>
              <a:buChar char="•"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487680" y="2133600"/>
            <a:ext cx="11399520" cy="387705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6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4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5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8848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7680"/>
          </a:xfrm>
        </p:spPr>
        <p:txBody>
          <a:bodyPr anchor="t" anchorCtr="0"/>
          <a:lstStyle>
            <a:lvl1pPr algn="l">
              <a:defRPr sz="3467" b="1"/>
            </a:lvl1pPr>
          </a:lstStyle>
          <a:p>
            <a:r>
              <a:rPr lang="en-US" dirty="0"/>
              <a:t>Click to add title (one line only)</a:t>
            </a:r>
          </a:p>
        </p:txBody>
      </p:sp>
      <p:sp>
        <p:nvSpPr>
          <p:cNvPr id="4" name="Caption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1219200"/>
            <a:ext cx="4632960" cy="4791456"/>
          </a:xfrm>
        </p:spPr>
        <p:txBody>
          <a:bodyPr/>
          <a:lstStyle>
            <a:lvl1pPr marL="182875" indent="-182875">
              <a:spcBef>
                <a:spcPts val="400"/>
              </a:spcBef>
              <a:buClr>
                <a:srgbClr val="669933"/>
              </a:buCl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add a caption for the image at right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>
          <a:xfrm>
            <a:off x="5512341" y="1219200"/>
            <a:ext cx="6374860" cy="4791456"/>
          </a:xfrm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SzPct val="100000"/>
              <a:buFontTx/>
              <a:buNone/>
              <a:defRPr sz="2400" baseline="0"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Tx/>
              <a:buNone/>
              <a:defRPr sz="2933"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933"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933"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933">
                <a:latin typeface="Arial" pitchFamily="34" charset="0"/>
                <a:cs typeface="Arial" pitchFamily="34" charset="0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icon to add a graphic</a:t>
            </a:r>
          </a:p>
        </p:txBody>
      </p:sp>
      <p:sp>
        <p:nvSpPr>
          <p:cNvPr id="13" name="Source line"/>
          <p:cNvSpPr>
            <a:spLocks noGrp="1"/>
          </p:cNvSpPr>
          <p:nvPr>
            <p:ph type="body" sz="half" idx="10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5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6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43441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7680"/>
          </a:xfrm>
        </p:spPr>
        <p:txBody>
          <a:bodyPr/>
          <a:lstStyle/>
          <a:p>
            <a:r>
              <a:rPr lang="en-US" dirty="0"/>
              <a:t>Click to add title (one line only)</a:t>
            </a:r>
          </a:p>
        </p:txBody>
      </p:sp>
      <p:sp>
        <p:nvSpPr>
          <p:cNvPr id="3" name="Text 1"/>
          <p:cNvSpPr>
            <a:spLocks noGrp="1"/>
          </p:cNvSpPr>
          <p:nvPr>
            <p:ph sz="half" idx="1" hasCustomPrompt="1"/>
          </p:nvPr>
        </p:nvSpPr>
        <p:spPr>
          <a:xfrm>
            <a:off x="487680" y="1219200"/>
            <a:ext cx="5486400" cy="4791456"/>
          </a:xfrm>
        </p:spPr>
        <p:txBody>
          <a:bodyPr/>
          <a:lstStyle>
            <a:lvl1pPr marL="219451" indent="-219451">
              <a:buClr>
                <a:srgbClr val="669933"/>
              </a:buClr>
              <a:defRPr sz="2933"/>
            </a:lvl1pPr>
            <a:lvl2pPr>
              <a:buClr>
                <a:srgbClr val="669933"/>
              </a:buClr>
              <a:defRPr sz="2400"/>
            </a:lvl2pPr>
            <a:lvl3pPr>
              <a:buClr>
                <a:schemeClr val="tx2"/>
              </a:buClr>
              <a:defRPr sz="2133"/>
            </a:lvl3pPr>
            <a:lvl4pPr>
              <a:buClr>
                <a:schemeClr val="tx2"/>
              </a:buClr>
              <a:defRPr sz="2133"/>
            </a:lvl4pPr>
            <a:lvl5pPr>
              <a:buClr>
                <a:schemeClr val="tx2"/>
              </a:buCl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2"/>
          <p:cNvSpPr>
            <a:spLocks noGrp="1"/>
          </p:cNvSpPr>
          <p:nvPr>
            <p:ph sz="half" idx="2" hasCustomPrompt="1"/>
          </p:nvPr>
        </p:nvSpPr>
        <p:spPr>
          <a:xfrm>
            <a:off x="6400800" y="1219200"/>
            <a:ext cx="5486400" cy="4791456"/>
          </a:xfrm>
        </p:spPr>
        <p:txBody>
          <a:bodyPr/>
          <a:lstStyle>
            <a:lvl1pPr marL="219451" indent="-219451">
              <a:buClr>
                <a:srgbClr val="669933"/>
              </a:buClr>
              <a:defRPr sz="2933"/>
            </a:lvl1pPr>
            <a:lvl2pPr>
              <a:buClr>
                <a:srgbClr val="669933"/>
              </a:buClr>
              <a:defRPr sz="2400"/>
            </a:lvl2pPr>
            <a:lvl3pPr>
              <a:buClr>
                <a:schemeClr val="tx2"/>
              </a:buClr>
              <a:defRPr sz="2133"/>
            </a:lvl3pPr>
            <a:lvl4pPr>
              <a:buClr>
                <a:schemeClr val="tx2"/>
              </a:buClr>
              <a:defRPr sz="2133"/>
            </a:lvl4pPr>
            <a:lvl5pPr>
              <a:buClr>
                <a:schemeClr val="tx2"/>
              </a:buCl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ource line"/>
          <p:cNvSpPr>
            <a:spLocks noGrp="1"/>
          </p:cNvSpPr>
          <p:nvPr>
            <p:ph type="body" sz="half" idx="10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3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51386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6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(one line only)</a:t>
            </a:r>
          </a:p>
        </p:txBody>
      </p:sp>
      <p:sp>
        <p:nvSpPr>
          <p:cNvPr id="4" name="Text 1"/>
          <p:cNvSpPr>
            <a:spLocks noGrp="1"/>
          </p:cNvSpPr>
          <p:nvPr>
            <p:ph sz="half" idx="2" hasCustomPrompt="1"/>
          </p:nvPr>
        </p:nvSpPr>
        <p:spPr>
          <a:xfrm>
            <a:off x="487680" y="1828800"/>
            <a:ext cx="5486400" cy="4181856"/>
          </a:xfrm>
        </p:spPr>
        <p:txBody>
          <a:bodyPr/>
          <a:lstStyle>
            <a:lvl1pPr marL="182875" indent="-182875">
              <a:spcBef>
                <a:spcPts val="400"/>
              </a:spcBef>
              <a:buClr>
                <a:srgbClr val="669933"/>
              </a:buClr>
              <a:buFont typeface="Arial" panose="020B0604020202020204" pitchFamily="34" charset="0"/>
              <a:buChar char="•"/>
              <a:defRPr sz="2133"/>
            </a:lvl1pPr>
            <a:lvl2pPr marL="914377" indent="-182875">
              <a:buClr>
                <a:schemeClr val="tx2"/>
              </a:buClr>
              <a:buFont typeface="Arial" panose="020B0604020202020204" pitchFamily="34" charset="0"/>
              <a:buChar char="›"/>
              <a:defRPr lang="en-US" sz="2133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377">
              <a:buClr>
                <a:schemeClr val="tx2"/>
              </a:buClr>
              <a:defRPr sz="2133"/>
            </a:lvl3pPr>
            <a:lvl4pPr marL="914377">
              <a:buClr>
                <a:schemeClr val="tx2"/>
              </a:buClr>
              <a:defRPr sz="2133"/>
            </a:lvl4pPr>
            <a:lvl5pPr marL="914377">
              <a:buClr>
                <a:schemeClr val="tx2"/>
              </a:buCl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2"/>
          <p:cNvSpPr>
            <a:spLocks noGrp="1"/>
          </p:cNvSpPr>
          <p:nvPr>
            <p:ph sz="quarter" idx="4" hasCustomPrompt="1"/>
          </p:nvPr>
        </p:nvSpPr>
        <p:spPr>
          <a:xfrm>
            <a:off x="6400800" y="1828800"/>
            <a:ext cx="5486400" cy="4181856"/>
          </a:xfrm>
        </p:spPr>
        <p:txBody>
          <a:bodyPr/>
          <a:lstStyle>
            <a:lvl1pPr marL="182875" indent="-182875">
              <a:spcBef>
                <a:spcPts val="400"/>
              </a:spcBef>
              <a:buClr>
                <a:srgbClr val="669933"/>
              </a:buClr>
              <a:buFont typeface="Arial" panose="020B0604020202020204" pitchFamily="34" charset="0"/>
              <a:buChar char="•"/>
              <a:defRPr lang="en-US" sz="2133" b="0" kern="1200" dirty="0" smtClean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914377" indent="-182875">
              <a:buClr>
                <a:schemeClr val="tx2"/>
              </a:buClr>
              <a:buFont typeface="Arial" panose="020B0604020202020204" pitchFamily="34" charset="0"/>
              <a:buChar char="›"/>
              <a:defRPr sz="2133"/>
            </a:lvl2pPr>
            <a:lvl3pPr marL="914377" indent="-182875">
              <a:buClr>
                <a:schemeClr val="tx2"/>
              </a:buClr>
              <a:buFont typeface="Arial" panose="020B0604020202020204" pitchFamily="34" charset="0"/>
              <a:buChar char="›"/>
              <a:defRPr sz="2133"/>
            </a:lvl3pPr>
            <a:lvl4pPr marL="914377" indent="-182875">
              <a:buClr>
                <a:schemeClr val="tx2"/>
              </a:buClr>
              <a:buFont typeface="Arial" panose="020B0604020202020204" pitchFamily="34" charset="0"/>
              <a:buChar char="›"/>
              <a:defRPr sz="2133"/>
            </a:lvl4pPr>
            <a:lvl5pPr marL="914377" indent="-182875">
              <a:buClr>
                <a:schemeClr val="tx2"/>
              </a:buClr>
              <a:buFont typeface="Arial" panose="020B0604020202020204" pitchFamily="34" charset="0"/>
              <a:buChar char="›"/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ubtitle 1"/>
          <p:cNvSpPr>
            <a:spLocks noGrp="1"/>
          </p:cNvSpPr>
          <p:nvPr>
            <p:ph type="body" idx="1" hasCustomPrompt="1"/>
          </p:nvPr>
        </p:nvSpPr>
        <p:spPr>
          <a:xfrm>
            <a:off x="487680" y="1219199"/>
            <a:ext cx="5486400" cy="369332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add headline 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1219199"/>
            <a:ext cx="5486400" cy="369332"/>
          </a:xfrm>
        </p:spPr>
        <p:txBody>
          <a:bodyPr anchor="t" anchorCtr="0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add headline text</a:t>
            </a:r>
          </a:p>
        </p:txBody>
      </p:sp>
      <p:sp>
        <p:nvSpPr>
          <p:cNvPr id="15" name="Source line"/>
          <p:cNvSpPr>
            <a:spLocks noGrp="1"/>
          </p:cNvSpPr>
          <p:nvPr>
            <p:ph type="body" sz="half" idx="10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7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8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51275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7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(one line only)</a:t>
            </a:r>
          </a:p>
        </p:txBody>
      </p:sp>
      <p:sp>
        <p:nvSpPr>
          <p:cNvPr id="4" name="Text 1"/>
          <p:cNvSpPr>
            <a:spLocks noGrp="1"/>
          </p:cNvSpPr>
          <p:nvPr>
            <p:ph sz="half" idx="2" hasCustomPrompt="1"/>
          </p:nvPr>
        </p:nvSpPr>
        <p:spPr>
          <a:xfrm>
            <a:off x="487680" y="1706880"/>
            <a:ext cx="3596640" cy="4303776"/>
          </a:xfrm>
        </p:spPr>
        <p:txBody>
          <a:bodyPr/>
          <a:lstStyle>
            <a:lvl1pPr marL="182875" indent="-182875">
              <a:spcBef>
                <a:spcPts val="400"/>
              </a:spcBef>
              <a:buClr>
                <a:srgbClr val="669933"/>
              </a:buClr>
              <a:buFont typeface="Arial" panose="020B0604020202020204" pitchFamily="34" charset="0"/>
              <a:buChar char="•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2"/>
          <p:cNvSpPr>
            <a:spLocks noGrp="1"/>
          </p:cNvSpPr>
          <p:nvPr>
            <p:ph sz="quarter" idx="4" hasCustomPrompt="1"/>
          </p:nvPr>
        </p:nvSpPr>
        <p:spPr>
          <a:xfrm>
            <a:off x="4389120" y="1706880"/>
            <a:ext cx="3596640" cy="4303776"/>
          </a:xfrm>
        </p:spPr>
        <p:txBody>
          <a:bodyPr/>
          <a:lstStyle>
            <a:lvl1pPr marL="182875" indent="-182875">
              <a:spcBef>
                <a:spcPts val="400"/>
              </a:spcBef>
              <a:buClr>
                <a:srgbClr val="669933"/>
              </a:buClr>
              <a:buFont typeface="Arial" panose="020B0604020202020204" pitchFamily="34" charset="0"/>
              <a:buChar char="•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3"/>
          <p:cNvSpPr>
            <a:spLocks noGrp="1"/>
          </p:cNvSpPr>
          <p:nvPr>
            <p:ph sz="quarter" idx="14" hasCustomPrompt="1"/>
          </p:nvPr>
        </p:nvSpPr>
        <p:spPr>
          <a:xfrm>
            <a:off x="8290560" y="1706880"/>
            <a:ext cx="3596640" cy="4303776"/>
          </a:xfrm>
        </p:spPr>
        <p:txBody>
          <a:bodyPr/>
          <a:lstStyle>
            <a:lvl1pPr marL="182875" indent="-182875">
              <a:spcBef>
                <a:spcPts val="400"/>
              </a:spcBef>
              <a:buClr>
                <a:srgbClr val="669933"/>
              </a:buClr>
              <a:buFont typeface="Arial" panose="020B0604020202020204" pitchFamily="34" charset="0"/>
              <a:buChar char="•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9585" indent="-182875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ubtitle 1"/>
          <p:cNvSpPr>
            <a:spLocks noGrp="1"/>
          </p:cNvSpPr>
          <p:nvPr>
            <p:ph type="body" idx="1" hasCustomPrompt="1"/>
          </p:nvPr>
        </p:nvSpPr>
        <p:spPr>
          <a:xfrm>
            <a:off x="487680" y="1219201"/>
            <a:ext cx="3596640" cy="369332"/>
          </a:xfrm>
        </p:spPr>
        <p:txBody>
          <a:bodyPr wrap="square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sz="quarter" idx="3" hasCustomPrompt="1"/>
          </p:nvPr>
        </p:nvSpPr>
        <p:spPr>
          <a:xfrm>
            <a:off x="4389120" y="1219201"/>
            <a:ext cx="3596640" cy="369332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ubtitle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0560" y="1219201"/>
            <a:ext cx="3596640" cy="369332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Source line"/>
          <p:cNvSpPr>
            <a:spLocks noGrp="1"/>
          </p:cNvSpPr>
          <p:nvPr>
            <p:ph type="body" sz="half" idx="15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22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23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7491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82881" y="0"/>
            <a:ext cx="12004887" cy="21150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16" name="Freeform 6"/>
          <p:cNvSpPr>
            <a:spLocks noChangeAspect="1"/>
          </p:cNvSpPr>
          <p:nvPr userDrawn="1"/>
        </p:nvSpPr>
        <p:spPr bwMode="auto">
          <a:xfrm>
            <a:off x="182881" y="1"/>
            <a:ext cx="5454416" cy="3323465"/>
          </a:xfrm>
          <a:custGeom>
            <a:avLst/>
            <a:gdLst>
              <a:gd name="T0" fmla="*/ 0 w 2662"/>
              <a:gd name="T1" fmla="*/ 1622 h 1622"/>
              <a:gd name="T2" fmla="*/ 0 w 2662"/>
              <a:gd name="T3" fmla="*/ 0 h 1622"/>
              <a:gd name="T4" fmla="*/ 2662 w 2662"/>
              <a:gd name="T5" fmla="*/ 0 h 1622"/>
              <a:gd name="T6" fmla="*/ 0 w 2662"/>
              <a:gd name="T7" fmla="*/ 1622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2" h="1622">
                <a:moveTo>
                  <a:pt x="0" y="1622"/>
                </a:moveTo>
                <a:lnTo>
                  <a:pt x="0" y="0"/>
                </a:lnTo>
                <a:lnTo>
                  <a:pt x="2662" y="0"/>
                </a:lnTo>
                <a:lnTo>
                  <a:pt x="0" y="16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2" name="Rectangle 21"/>
          <p:cNvSpPr>
            <a:spLocks noChangeArrowheads="1"/>
          </p:cNvSpPr>
          <p:nvPr userDrawn="1"/>
        </p:nvSpPr>
        <p:spPr bwMode="auto">
          <a:xfrm>
            <a:off x="182880" y="1645498"/>
            <a:ext cx="12009120" cy="4911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2113183" y="426721"/>
            <a:ext cx="6096000" cy="406265"/>
          </a:xfrm>
        </p:spPr>
        <p:txBody>
          <a:bodyPr/>
          <a:lstStyle>
            <a:lvl1pPr>
              <a:defRPr sz="29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name</a:t>
            </a:r>
          </a:p>
        </p:txBody>
      </p:sp>
      <p:sp>
        <p:nvSpPr>
          <p:cNvPr id="13" name="Text"/>
          <p:cNvSpPr>
            <a:spLocks noGrp="1"/>
          </p:cNvSpPr>
          <p:nvPr>
            <p:ph idx="11" hasCustomPrompt="1"/>
          </p:nvPr>
        </p:nvSpPr>
        <p:spPr>
          <a:xfrm>
            <a:off x="6400800" y="2011680"/>
            <a:ext cx="5486400" cy="4267200"/>
          </a:xfrm>
        </p:spPr>
        <p:txBody>
          <a:bodyPr/>
          <a:lstStyle>
            <a:lvl1pPr marL="0" indent="0">
              <a:spcBef>
                <a:spcPts val="400"/>
              </a:spcBef>
              <a:buClr>
                <a:srgbClr val="669933"/>
              </a:buClr>
              <a:buFontTx/>
              <a:buNone/>
              <a:defRPr sz="1600" b="1" i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  <a:lvl2pPr marL="121917" indent="-121917">
              <a:spcBef>
                <a:spcPts val="0"/>
              </a:spcBef>
              <a:spcAft>
                <a:spcPts val="667"/>
              </a:spcAft>
              <a:buClr>
                <a:srgbClr val="669933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21917" indent="-121917">
              <a:spcBef>
                <a:spcPts val="0"/>
              </a:spcBef>
              <a:spcAft>
                <a:spcPts val="667"/>
              </a:spcAft>
              <a:buClr>
                <a:srgbClr val="669933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21917" indent="-121917">
              <a:spcBef>
                <a:spcPts val="0"/>
              </a:spcBef>
              <a:spcAft>
                <a:spcPts val="667"/>
              </a:spcAft>
              <a:buClr>
                <a:srgbClr val="669933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21917" indent="-121917">
              <a:spcBef>
                <a:spcPts val="0"/>
              </a:spcBef>
              <a:spcAft>
                <a:spcPts val="667"/>
              </a:spcAft>
              <a:buClr>
                <a:srgbClr val="669933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"/>
          <p:cNvSpPr>
            <a:spLocks noGrp="1"/>
          </p:cNvSpPr>
          <p:nvPr>
            <p:ph idx="1" hasCustomPrompt="1"/>
          </p:nvPr>
        </p:nvSpPr>
        <p:spPr>
          <a:xfrm>
            <a:off x="487680" y="2011680"/>
            <a:ext cx="5486400" cy="4267200"/>
          </a:xfrm>
        </p:spPr>
        <p:txBody>
          <a:bodyPr/>
          <a:lstStyle>
            <a:lvl1pPr marL="0" indent="0">
              <a:spcBef>
                <a:spcPts val="400"/>
              </a:spcBef>
              <a:buClr>
                <a:srgbClr val="669933"/>
              </a:buClr>
              <a:buFontTx/>
              <a:buNone/>
              <a:defRPr sz="1600" b="1" i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spcAft>
                <a:spcPts val="667"/>
              </a:spcAft>
              <a:buClr>
                <a:srgbClr val="669933"/>
              </a:buClr>
              <a:buFontTx/>
              <a:buNone/>
              <a:defRPr sz="16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spcAft>
                <a:spcPts val="667"/>
              </a:spcAft>
              <a:buClr>
                <a:schemeClr val="tx2"/>
              </a:buClr>
              <a:buFontTx/>
              <a:buNone/>
              <a:defRPr sz="16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spcAft>
                <a:spcPts val="667"/>
              </a:spcAft>
              <a:buClr>
                <a:schemeClr val="tx2"/>
              </a:buClr>
              <a:buFontTx/>
              <a:buNone/>
              <a:defRPr sz="16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spcAft>
                <a:spcPts val="667"/>
              </a:spcAft>
              <a:buClr>
                <a:schemeClr val="tx2"/>
              </a:buClr>
              <a:buFontTx/>
              <a:buNone/>
              <a:defRPr sz="16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13183" y="853441"/>
            <a:ext cx="6096000" cy="41406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67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67" b="0">
                <a:solidFill>
                  <a:schemeClr val="accent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67" b="0">
                <a:solidFill>
                  <a:schemeClr val="accent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67" b="0">
                <a:solidFill>
                  <a:schemeClr val="accent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867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add Forrester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7681" y="182881"/>
            <a:ext cx="1320703" cy="1267508"/>
          </a:xfrm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21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1393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ab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426720"/>
            <a:ext cx="11399520" cy="812531"/>
          </a:xfrm>
        </p:spPr>
        <p:txBody>
          <a:bodyPr/>
          <a:lstStyle>
            <a:lvl1pPr>
              <a:defRPr sz="2933" baseline="0"/>
            </a:lvl1pPr>
          </a:lstStyle>
          <a:p>
            <a:r>
              <a:rPr lang="en-US" dirty="0"/>
              <a:t>This slide layout is only for deliverables (one person viewing on their computer), not for presentations to an audience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1463041"/>
            <a:ext cx="5486400" cy="4547616"/>
          </a:xfrm>
        </p:spPr>
        <p:txBody>
          <a:bodyPr/>
          <a:lstStyle>
            <a:lvl1pPr marL="0" indent="0">
              <a:spcBef>
                <a:spcPts val="667"/>
              </a:spcBef>
              <a:spcAft>
                <a:spcPts val="667"/>
              </a:spcAft>
              <a:buNone/>
              <a:defRPr sz="1600" b="1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667"/>
              </a:spcAft>
              <a:buNone/>
              <a:defRPr sz="1600"/>
            </a:lvl2pPr>
            <a:lvl3pPr marL="243834" indent="-121917">
              <a:spcBef>
                <a:spcPts val="0"/>
              </a:spcBef>
              <a:spcAft>
                <a:spcPts val="667"/>
              </a:spcAft>
              <a:buClr>
                <a:srgbClr val="669933"/>
              </a:buClr>
              <a:buFont typeface="Arial" panose="020B0604020202020204" pitchFamily="34" charset="0"/>
              <a:buChar char="•"/>
              <a:defRPr sz="1600"/>
            </a:lvl3pPr>
            <a:lvl4pPr marL="487668" indent="-121917">
              <a:spcBef>
                <a:spcPts val="0"/>
              </a:spcBef>
              <a:spcAft>
                <a:spcPts val="667"/>
              </a:spcAft>
              <a:defRPr sz="1600" baseline="0"/>
            </a:lvl4pPr>
            <a:lvl5pPr marL="487668" indent="-121917">
              <a:spcBef>
                <a:spcPts val="0"/>
              </a:spcBef>
              <a:spcAft>
                <a:spcPts val="667"/>
              </a:spcAft>
              <a:defRPr sz="1600"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style</a:t>
            </a:r>
          </a:p>
          <a:p>
            <a:pPr lvl="2"/>
            <a:r>
              <a:rPr lang="en-US" dirty="0"/>
              <a:t>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400800" y="1463041"/>
            <a:ext cx="5486400" cy="4547616"/>
          </a:xfrm>
        </p:spPr>
        <p:txBody>
          <a:bodyPr/>
          <a:lstStyle>
            <a:lvl1pPr marL="0" indent="0">
              <a:spcBef>
                <a:spcPts val="667"/>
              </a:spcBef>
              <a:spcAft>
                <a:spcPts val="667"/>
              </a:spcAft>
              <a:buNone/>
              <a:defRPr sz="1600" b="1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667"/>
              </a:spcAft>
              <a:buNone/>
              <a:defRPr sz="1600"/>
            </a:lvl2pPr>
            <a:lvl3pPr marL="243834" indent="-121917">
              <a:spcBef>
                <a:spcPts val="0"/>
              </a:spcBef>
              <a:spcAft>
                <a:spcPts val="667"/>
              </a:spcAft>
              <a:buClr>
                <a:srgbClr val="669933"/>
              </a:buClr>
              <a:buFont typeface="Arial" panose="020B0604020202020204" pitchFamily="34" charset="0"/>
              <a:buChar char="•"/>
              <a:defRPr sz="1600"/>
            </a:lvl3pPr>
            <a:lvl4pPr marL="487668" indent="-121917">
              <a:spcBef>
                <a:spcPts val="0"/>
              </a:spcBef>
              <a:spcAft>
                <a:spcPts val="667"/>
              </a:spcAft>
              <a:defRPr sz="1600" baseline="0"/>
            </a:lvl4pPr>
            <a:lvl5pPr marL="487668" indent="-121917">
              <a:spcBef>
                <a:spcPts val="0"/>
              </a:spcBef>
              <a:spcAft>
                <a:spcPts val="667"/>
              </a:spcAft>
              <a:defRPr sz="1600"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style</a:t>
            </a:r>
          </a:p>
          <a:p>
            <a:pPr lvl="2"/>
            <a:r>
              <a:rPr lang="en-US" dirty="0"/>
              <a:t>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6" name="Source line"/>
          <p:cNvSpPr>
            <a:spLocks noGrp="1"/>
          </p:cNvSpPr>
          <p:nvPr>
            <p:ph type="body" sz="half" idx="10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3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499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photo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9" name="Freeform 6"/>
          <p:cNvSpPr>
            <a:spLocks noChangeAspect="1"/>
          </p:cNvSpPr>
          <p:nvPr userDrawn="1"/>
        </p:nvSpPr>
        <p:spPr bwMode="auto">
          <a:xfrm>
            <a:off x="182880" y="1"/>
            <a:ext cx="5454416" cy="3323465"/>
          </a:xfrm>
          <a:custGeom>
            <a:avLst/>
            <a:gdLst>
              <a:gd name="T0" fmla="*/ 0 w 2662"/>
              <a:gd name="T1" fmla="*/ 1622 h 1622"/>
              <a:gd name="T2" fmla="*/ 0 w 2662"/>
              <a:gd name="T3" fmla="*/ 0 h 1622"/>
              <a:gd name="T4" fmla="*/ 2662 w 2662"/>
              <a:gd name="T5" fmla="*/ 0 h 1622"/>
              <a:gd name="T6" fmla="*/ 0 w 2662"/>
              <a:gd name="T7" fmla="*/ 1622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2" h="1622">
                <a:moveTo>
                  <a:pt x="0" y="1622"/>
                </a:moveTo>
                <a:lnTo>
                  <a:pt x="0" y="0"/>
                </a:lnTo>
                <a:lnTo>
                  <a:pt x="2662" y="0"/>
                </a:lnTo>
                <a:lnTo>
                  <a:pt x="0" y="16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487680" y="426721"/>
            <a:ext cx="11399520" cy="406265"/>
          </a:xfrm>
        </p:spPr>
        <p:txBody>
          <a:bodyPr/>
          <a:lstStyle>
            <a:lvl1pPr>
              <a:defRPr sz="29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testimonial slide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413760" y="5193792"/>
            <a:ext cx="3413760" cy="517064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67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add name </a:t>
            </a:r>
            <a:br>
              <a:rPr lang="en-US" dirty="0"/>
            </a:br>
            <a:r>
              <a:rPr lang="en-US" dirty="0"/>
              <a:t>and title (title un-bolded)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680" y="1097280"/>
            <a:ext cx="11399520" cy="3901440"/>
          </a:xfrm>
          <a:prstGeom prst="rect">
            <a:avLst/>
          </a:prstGeom>
          <a:solidFill>
            <a:schemeClr val="bg1"/>
          </a:solidFill>
        </p:spPr>
        <p:txBody>
          <a:bodyPr wrap="square" lIns="1188720" tIns="274320" rIns="822960" bIns="274320" anchor="ctr" anchorCtr="0">
            <a:noAutofit/>
          </a:bodyPr>
          <a:lstStyle>
            <a:lvl1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1pPr>
            <a:lvl2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2pPr>
            <a:lvl3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3pPr>
            <a:lvl4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4pPr>
            <a:lvl5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testimonial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792480" y="2560320"/>
            <a:ext cx="975360" cy="975360"/>
          </a:xfrm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2194560" y="5193792"/>
            <a:ext cx="975360" cy="975360"/>
          </a:xfrm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28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3763823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3" name="Freeform 6"/>
          <p:cNvSpPr>
            <a:spLocks noChangeAspect="1"/>
          </p:cNvSpPr>
          <p:nvPr userDrawn="1"/>
        </p:nvSpPr>
        <p:spPr bwMode="auto">
          <a:xfrm>
            <a:off x="182880" y="0"/>
            <a:ext cx="5454419" cy="3323467"/>
          </a:xfrm>
          <a:custGeom>
            <a:avLst/>
            <a:gdLst>
              <a:gd name="T0" fmla="*/ 0 w 2662"/>
              <a:gd name="T1" fmla="*/ 1622 h 1622"/>
              <a:gd name="T2" fmla="*/ 0 w 2662"/>
              <a:gd name="T3" fmla="*/ 0 h 1622"/>
              <a:gd name="T4" fmla="*/ 2662 w 2662"/>
              <a:gd name="T5" fmla="*/ 0 h 1622"/>
              <a:gd name="T6" fmla="*/ 0 w 2662"/>
              <a:gd name="T7" fmla="*/ 1622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2" h="1622">
                <a:moveTo>
                  <a:pt x="0" y="1622"/>
                </a:moveTo>
                <a:lnTo>
                  <a:pt x="0" y="0"/>
                </a:lnTo>
                <a:lnTo>
                  <a:pt x="2662" y="0"/>
                </a:lnTo>
                <a:lnTo>
                  <a:pt x="0" y="16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487680" y="426721"/>
            <a:ext cx="11399520" cy="406265"/>
          </a:xfrm>
        </p:spPr>
        <p:txBody>
          <a:bodyPr/>
          <a:lstStyle>
            <a:lvl1pPr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testimonial slide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926080" y="5193792"/>
            <a:ext cx="3413760" cy="517064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add name </a:t>
            </a:r>
            <a:br>
              <a:rPr lang="en-US" dirty="0"/>
            </a:br>
            <a:r>
              <a:rPr lang="en-US" dirty="0"/>
              <a:t>and title (title un-bolded)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680" y="1097280"/>
            <a:ext cx="11399520" cy="3901440"/>
          </a:xfrm>
          <a:prstGeom prst="rect">
            <a:avLst/>
          </a:prstGeom>
          <a:solidFill>
            <a:schemeClr val="bg1"/>
          </a:solidFill>
        </p:spPr>
        <p:txBody>
          <a:bodyPr wrap="square" lIns="822960" tIns="274320" rIns="1188720" bIns="274320" anchor="ctr" anchorCtr="0">
            <a:noAutofit/>
          </a:bodyPr>
          <a:lstStyle>
            <a:lvl1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1pPr>
            <a:lvl2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2pPr>
            <a:lvl3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3pPr>
            <a:lvl4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4pPr>
            <a:lvl5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testimonial text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706880" y="5193792"/>
            <a:ext cx="975360" cy="975360"/>
          </a:xfrm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21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85967127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2" name="Freeform 6"/>
          <p:cNvSpPr>
            <a:spLocks noChangeAspect="1"/>
          </p:cNvSpPr>
          <p:nvPr userDrawn="1"/>
        </p:nvSpPr>
        <p:spPr bwMode="auto">
          <a:xfrm>
            <a:off x="182880" y="0"/>
            <a:ext cx="5454419" cy="3323467"/>
          </a:xfrm>
          <a:custGeom>
            <a:avLst/>
            <a:gdLst>
              <a:gd name="T0" fmla="*/ 0 w 2662"/>
              <a:gd name="T1" fmla="*/ 1622 h 1622"/>
              <a:gd name="T2" fmla="*/ 0 w 2662"/>
              <a:gd name="T3" fmla="*/ 0 h 1622"/>
              <a:gd name="T4" fmla="*/ 2662 w 2662"/>
              <a:gd name="T5" fmla="*/ 0 h 1622"/>
              <a:gd name="T6" fmla="*/ 0 w 2662"/>
              <a:gd name="T7" fmla="*/ 1622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2" h="1622">
                <a:moveTo>
                  <a:pt x="0" y="1622"/>
                </a:moveTo>
                <a:lnTo>
                  <a:pt x="0" y="0"/>
                </a:lnTo>
                <a:lnTo>
                  <a:pt x="2662" y="0"/>
                </a:lnTo>
                <a:lnTo>
                  <a:pt x="0" y="16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487680" y="426721"/>
            <a:ext cx="11399520" cy="406265"/>
          </a:xfrm>
        </p:spPr>
        <p:txBody>
          <a:bodyPr/>
          <a:lstStyle>
            <a:lvl1pPr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testimonial slide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94560" y="5254752"/>
            <a:ext cx="3413760" cy="517064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add name </a:t>
            </a:r>
            <a:br>
              <a:rPr lang="en-US" dirty="0"/>
            </a:br>
            <a:r>
              <a:rPr lang="en-US" dirty="0"/>
              <a:t>and title (title un-bolded)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680" y="1097280"/>
            <a:ext cx="11399520" cy="3901440"/>
          </a:xfrm>
          <a:prstGeom prst="rect">
            <a:avLst/>
          </a:prstGeom>
          <a:solidFill>
            <a:schemeClr val="bg1"/>
          </a:solidFill>
        </p:spPr>
        <p:txBody>
          <a:bodyPr wrap="square" lIns="1188720" tIns="274320" rIns="822960" bIns="274320" anchor="ctr" anchorCtr="0">
            <a:noAutofit/>
          </a:bodyPr>
          <a:lstStyle>
            <a:lvl1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1pPr>
            <a:lvl2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2pPr>
            <a:lvl3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3pPr>
            <a:lvl4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4pPr>
            <a:lvl5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testimonial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792480" y="2560320"/>
            <a:ext cx="975360" cy="975360"/>
          </a:xfrm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9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20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54320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933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5" name="Freeform 6"/>
          <p:cNvSpPr>
            <a:spLocks noChangeAspect="1"/>
          </p:cNvSpPr>
          <p:nvPr userDrawn="1"/>
        </p:nvSpPr>
        <p:spPr bwMode="auto">
          <a:xfrm>
            <a:off x="182880" y="0"/>
            <a:ext cx="5454419" cy="3323467"/>
          </a:xfrm>
          <a:custGeom>
            <a:avLst/>
            <a:gdLst>
              <a:gd name="T0" fmla="*/ 0 w 2662"/>
              <a:gd name="T1" fmla="*/ 1622 h 1622"/>
              <a:gd name="T2" fmla="*/ 0 w 2662"/>
              <a:gd name="T3" fmla="*/ 0 h 1622"/>
              <a:gd name="T4" fmla="*/ 2662 w 2662"/>
              <a:gd name="T5" fmla="*/ 0 h 1622"/>
              <a:gd name="T6" fmla="*/ 0 w 2662"/>
              <a:gd name="T7" fmla="*/ 1622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2" h="1622">
                <a:moveTo>
                  <a:pt x="0" y="1622"/>
                </a:moveTo>
                <a:lnTo>
                  <a:pt x="0" y="0"/>
                </a:lnTo>
                <a:lnTo>
                  <a:pt x="2662" y="0"/>
                </a:lnTo>
                <a:lnTo>
                  <a:pt x="0" y="16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11" name="Title"/>
          <p:cNvSpPr>
            <a:spLocks noGrp="1"/>
          </p:cNvSpPr>
          <p:nvPr>
            <p:ph type="title" hasCustomPrompt="1"/>
          </p:nvPr>
        </p:nvSpPr>
        <p:spPr>
          <a:xfrm>
            <a:off x="487680" y="426721"/>
            <a:ext cx="11399520" cy="406265"/>
          </a:xfrm>
        </p:spPr>
        <p:txBody>
          <a:bodyPr/>
          <a:lstStyle>
            <a:lvl1pPr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testimonial slide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06880" y="5254752"/>
            <a:ext cx="3413760" cy="517064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add name </a:t>
            </a:r>
            <a:br>
              <a:rPr lang="en-US" dirty="0"/>
            </a:br>
            <a:r>
              <a:rPr lang="en-US" dirty="0"/>
              <a:t>and title (title un-bolded)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680" y="1097280"/>
            <a:ext cx="11399520" cy="3901440"/>
          </a:xfrm>
          <a:prstGeom prst="rect">
            <a:avLst/>
          </a:prstGeom>
          <a:solidFill>
            <a:schemeClr val="bg1"/>
          </a:solidFill>
        </p:spPr>
        <p:txBody>
          <a:bodyPr wrap="square" lIns="822960" tIns="274320" rIns="1188720" bIns="274320" anchor="ctr" anchorCtr="0">
            <a:noAutofit/>
          </a:bodyPr>
          <a:lstStyle>
            <a:lvl1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1pPr>
            <a:lvl2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2pPr>
            <a:lvl3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3pPr>
            <a:lvl4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4pPr>
            <a:lvl5pPr marL="121917" indent="-12191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133" b="0" i="0">
                <a:solidFill>
                  <a:schemeClr val="tx1"/>
                </a:solidFill>
                <a:latin typeface="Georgia" panose="02040502050405020303" pitchFamily="18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testimonial text</a:t>
            </a:r>
          </a:p>
        </p:txBody>
      </p:sp>
      <p:sp>
        <p:nvSpPr>
          <p:cNvPr id="22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23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0441217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7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6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7679" y="2506533"/>
            <a:ext cx="2389632" cy="406265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1467"/>
            </a:lvl2pPr>
            <a:lvl3pPr marL="1584920" indent="0">
              <a:buNone/>
              <a:defRPr sz="1467"/>
            </a:lvl3pPr>
            <a:lvl4pPr marL="1584920" indent="0">
              <a:buNone/>
              <a:defRPr sz="1467"/>
            </a:lvl4pPr>
            <a:lvl5pPr marL="1584920" indent="0">
              <a:buNone/>
              <a:defRPr sz="1467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 areas (not bold)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490975" y="2506533"/>
            <a:ext cx="2389632" cy="406265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1467"/>
            </a:lvl2pPr>
            <a:lvl3pPr marL="1584920" indent="0">
              <a:buNone/>
              <a:defRPr sz="1467"/>
            </a:lvl3pPr>
            <a:lvl4pPr marL="1584920" indent="0">
              <a:buNone/>
              <a:defRPr sz="1467"/>
            </a:lvl4pPr>
            <a:lvl5pPr marL="1584920" indent="0">
              <a:buNone/>
              <a:defRPr sz="1467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 areas (not bold)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6494271" y="2506533"/>
            <a:ext cx="2389632" cy="406265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1467"/>
            </a:lvl2pPr>
            <a:lvl3pPr marL="1584920" indent="0">
              <a:buNone/>
              <a:defRPr sz="1467"/>
            </a:lvl3pPr>
            <a:lvl4pPr marL="1584920" indent="0">
              <a:buNone/>
              <a:defRPr sz="1467"/>
            </a:lvl4pPr>
            <a:lvl5pPr marL="1584920" indent="0">
              <a:buNone/>
              <a:defRPr sz="1467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 areas (not bold)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497568" y="2506533"/>
            <a:ext cx="2389632" cy="406265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1467"/>
            </a:lvl2pPr>
            <a:lvl3pPr marL="1584920" indent="0">
              <a:buNone/>
              <a:defRPr sz="1467"/>
            </a:lvl3pPr>
            <a:lvl4pPr marL="1584920" indent="0">
              <a:buNone/>
              <a:defRPr sz="1467"/>
            </a:lvl4pPr>
            <a:lvl5pPr marL="1584920" indent="0">
              <a:buNone/>
              <a:defRPr sz="1467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 areas (not bold)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87679" y="4944933"/>
            <a:ext cx="2389632" cy="406265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1467"/>
            </a:lvl2pPr>
            <a:lvl3pPr marL="1584920" indent="0">
              <a:buNone/>
              <a:defRPr sz="1467"/>
            </a:lvl3pPr>
            <a:lvl4pPr marL="1584920" indent="0">
              <a:buNone/>
              <a:defRPr sz="1467"/>
            </a:lvl4pPr>
            <a:lvl5pPr marL="1584920" indent="0">
              <a:buNone/>
              <a:defRPr sz="1467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 areas (not bold)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490975" y="4944933"/>
            <a:ext cx="2389632" cy="406265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1467"/>
            </a:lvl2pPr>
            <a:lvl3pPr marL="1584920" indent="0">
              <a:buNone/>
              <a:defRPr sz="1467"/>
            </a:lvl3pPr>
            <a:lvl4pPr marL="1584920" indent="0">
              <a:buNone/>
              <a:defRPr sz="1467"/>
            </a:lvl4pPr>
            <a:lvl5pPr marL="1584920" indent="0">
              <a:buNone/>
              <a:defRPr sz="1467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 areas (not bold)</a:t>
            </a:r>
          </a:p>
        </p:txBody>
      </p:sp>
      <p:sp>
        <p:nvSpPr>
          <p:cNvPr id="36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6494271" y="4944933"/>
            <a:ext cx="2389632" cy="406265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1467"/>
            </a:lvl2pPr>
            <a:lvl3pPr marL="1584920" indent="0">
              <a:buNone/>
              <a:defRPr sz="1467"/>
            </a:lvl3pPr>
            <a:lvl4pPr marL="1584920" indent="0">
              <a:buNone/>
              <a:defRPr sz="1467"/>
            </a:lvl4pPr>
            <a:lvl5pPr marL="1584920" indent="0">
              <a:buNone/>
              <a:defRPr sz="1467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 areas (not bold)</a:t>
            </a: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9497568" y="4944933"/>
            <a:ext cx="2389632" cy="406265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1467"/>
            </a:lvl2pPr>
            <a:lvl3pPr marL="1584920" indent="0">
              <a:buNone/>
              <a:defRPr sz="1467"/>
            </a:lvl3pPr>
            <a:lvl4pPr marL="1584920" indent="0">
              <a:buNone/>
              <a:defRPr sz="1467"/>
            </a:lvl4pPr>
            <a:lvl5pPr marL="1584920" indent="0">
              <a:buNone/>
              <a:defRPr sz="1467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 areas (not bold)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0" hasCustomPrompt="1"/>
          </p:nvPr>
        </p:nvSpPr>
        <p:spPr>
          <a:xfrm>
            <a:off x="487680" y="1219200"/>
            <a:ext cx="1255776" cy="1219200"/>
          </a:xfrm>
        </p:spPr>
        <p:txBody>
          <a:bodyPr anchor="ctr"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3" name="Picture Placeholder 19"/>
          <p:cNvSpPr>
            <a:spLocks noGrp="1"/>
          </p:cNvSpPr>
          <p:nvPr>
            <p:ph type="pic" sz="quarter" idx="12" hasCustomPrompt="1"/>
          </p:nvPr>
        </p:nvSpPr>
        <p:spPr>
          <a:xfrm>
            <a:off x="3490976" y="1219200"/>
            <a:ext cx="1255776" cy="1219200"/>
          </a:xfrm>
        </p:spPr>
        <p:txBody>
          <a:bodyPr anchor="ctr"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/>
          <p:cNvSpPr>
            <a:spLocks noGrp="1"/>
          </p:cNvSpPr>
          <p:nvPr>
            <p:ph type="pic" sz="quarter" idx="14" hasCustomPrompt="1"/>
          </p:nvPr>
        </p:nvSpPr>
        <p:spPr>
          <a:xfrm>
            <a:off x="6494272" y="1219200"/>
            <a:ext cx="1255776" cy="1219200"/>
          </a:xfrm>
        </p:spPr>
        <p:txBody>
          <a:bodyPr anchor="ctr"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Picture Placeholder 19"/>
          <p:cNvSpPr>
            <a:spLocks noGrp="1"/>
          </p:cNvSpPr>
          <p:nvPr>
            <p:ph type="pic" sz="quarter" idx="16" hasCustomPrompt="1"/>
          </p:nvPr>
        </p:nvSpPr>
        <p:spPr>
          <a:xfrm>
            <a:off x="9497568" y="1219200"/>
            <a:ext cx="1255776" cy="1219200"/>
          </a:xfrm>
        </p:spPr>
        <p:txBody>
          <a:bodyPr anchor="ctr"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1" name="Picture Placeholder 19"/>
          <p:cNvSpPr>
            <a:spLocks noGrp="1"/>
          </p:cNvSpPr>
          <p:nvPr>
            <p:ph type="pic" sz="quarter" idx="18" hasCustomPrompt="1"/>
          </p:nvPr>
        </p:nvSpPr>
        <p:spPr>
          <a:xfrm>
            <a:off x="487680" y="3657600"/>
            <a:ext cx="1255776" cy="1219200"/>
          </a:xfrm>
        </p:spPr>
        <p:txBody>
          <a:bodyPr anchor="ctr"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3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3490976" y="3657600"/>
            <a:ext cx="1255776" cy="1219200"/>
          </a:xfrm>
        </p:spPr>
        <p:txBody>
          <a:bodyPr anchor="ctr"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5" name="Picture Placeholder 19"/>
          <p:cNvSpPr>
            <a:spLocks noGrp="1"/>
          </p:cNvSpPr>
          <p:nvPr>
            <p:ph type="pic" sz="quarter" idx="22" hasCustomPrompt="1"/>
          </p:nvPr>
        </p:nvSpPr>
        <p:spPr>
          <a:xfrm>
            <a:off x="6494272" y="3657600"/>
            <a:ext cx="1255776" cy="1219200"/>
          </a:xfrm>
        </p:spPr>
        <p:txBody>
          <a:bodyPr anchor="ctr"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7" name="Picture Placeholder 19"/>
          <p:cNvSpPr>
            <a:spLocks noGrp="1"/>
          </p:cNvSpPr>
          <p:nvPr>
            <p:ph type="pic" sz="quarter" idx="24" hasCustomPrompt="1"/>
          </p:nvPr>
        </p:nvSpPr>
        <p:spPr>
          <a:xfrm>
            <a:off x="9497568" y="3657600"/>
            <a:ext cx="1255776" cy="1219200"/>
          </a:xfrm>
        </p:spPr>
        <p:txBody>
          <a:bodyPr anchor="ctr"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40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75661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9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70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6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1706880" y="1219199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48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1706880" y="2544064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50" name="Text Placeholder 43"/>
          <p:cNvSpPr>
            <a:spLocks noGrp="1"/>
          </p:cNvSpPr>
          <p:nvPr>
            <p:ph type="body" sz="quarter" idx="15" hasCustomPrompt="1"/>
          </p:nvPr>
        </p:nvSpPr>
        <p:spPr>
          <a:xfrm>
            <a:off x="1706880" y="3868928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52" name="Text Placeholder 43"/>
          <p:cNvSpPr>
            <a:spLocks noGrp="1"/>
          </p:cNvSpPr>
          <p:nvPr>
            <p:ph type="body" sz="quarter" idx="17" hasCustomPrompt="1"/>
          </p:nvPr>
        </p:nvSpPr>
        <p:spPr>
          <a:xfrm>
            <a:off x="1706880" y="5193792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54" name="Text Placeholder 43"/>
          <p:cNvSpPr>
            <a:spLocks noGrp="1"/>
          </p:cNvSpPr>
          <p:nvPr>
            <p:ph type="body" sz="quarter" idx="19" hasCustomPrompt="1"/>
          </p:nvPr>
        </p:nvSpPr>
        <p:spPr>
          <a:xfrm>
            <a:off x="5608320" y="1219199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56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5608320" y="2544064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58" name="Text Placeholder 43"/>
          <p:cNvSpPr>
            <a:spLocks noGrp="1"/>
          </p:cNvSpPr>
          <p:nvPr>
            <p:ph type="body" sz="quarter" idx="23" hasCustomPrompt="1"/>
          </p:nvPr>
        </p:nvSpPr>
        <p:spPr>
          <a:xfrm>
            <a:off x="5608320" y="3868928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60" name="Text Placeholder 43"/>
          <p:cNvSpPr>
            <a:spLocks noGrp="1"/>
          </p:cNvSpPr>
          <p:nvPr>
            <p:ph type="body" sz="quarter" idx="25" hasCustomPrompt="1"/>
          </p:nvPr>
        </p:nvSpPr>
        <p:spPr>
          <a:xfrm>
            <a:off x="5608320" y="5193792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63" name="Text Placeholder 43"/>
          <p:cNvSpPr>
            <a:spLocks noGrp="1"/>
          </p:cNvSpPr>
          <p:nvPr>
            <p:ph type="body" sz="quarter" idx="27" hasCustomPrompt="1"/>
          </p:nvPr>
        </p:nvSpPr>
        <p:spPr>
          <a:xfrm>
            <a:off x="9509760" y="1219199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65" name="Text Placeholder 43"/>
          <p:cNvSpPr>
            <a:spLocks noGrp="1"/>
          </p:cNvSpPr>
          <p:nvPr>
            <p:ph type="body" sz="quarter" idx="29" hasCustomPrompt="1"/>
          </p:nvPr>
        </p:nvSpPr>
        <p:spPr>
          <a:xfrm>
            <a:off x="9509760" y="2544064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67" name="Text Placeholder 43"/>
          <p:cNvSpPr>
            <a:spLocks noGrp="1"/>
          </p:cNvSpPr>
          <p:nvPr>
            <p:ph type="body" sz="quarter" idx="31" hasCustomPrompt="1"/>
          </p:nvPr>
        </p:nvSpPr>
        <p:spPr>
          <a:xfrm>
            <a:off x="9509760" y="3868928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69" name="Text Placeholder 43"/>
          <p:cNvSpPr>
            <a:spLocks noGrp="1"/>
          </p:cNvSpPr>
          <p:nvPr>
            <p:ph type="body" sz="quarter" idx="33" hasCustomPrompt="1"/>
          </p:nvPr>
        </p:nvSpPr>
        <p:spPr>
          <a:xfrm>
            <a:off x="9509760" y="5193792"/>
            <a:ext cx="2072640" cy="6093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 baseline="0"/>
            </a:lvl1pPr>
            <a:lvl2pPr marL="853419" indent="0">
              <a:buNone/>
              <a:defRPr sz="933"/>
            </a:lvl2pPr>
            <a:lvl3pPr marL="1584920" indent="0">
              <a:buNone/>
              <a:defRPr sz="800"/>
            </a:lvl3pPr>
            <a:lvl4pPr marL="1584920" indent="0">
              <a:buNone/>
              <a:defRPr sz="800"/>
            </a:lvl4pPr>
            <a:lvl5pPr marL="1584920" indent="0">
              <a:buNone/>
              <a:defRPr sz="8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Coverages areas (not in bold)</a:t>
            </a: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0" hasCustomPrompt="1"/>
          </p:nvPr>
        </p:nvSpPr>
        <p:spPr>
          <a:xfrm>
            <a:off x="487680" y="1219200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7" name="Picture Placeholder 41"/>
          <p:cNvSpPr>
            <a:spLocks noGrp="1"/>
          </p:cNvSpPr>
          <p:nvPr>
            <p:ph type="pic" sz="quarter" idx="12" hasCustomPrompt="1"/>
          </p:nvPr>
        </p:nvSpPr>
        <p:spPr>
          <a:xfrm>
            <a:off x="487680" y="2544064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9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487680" y="3868928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1" name="Picture Placeholder 41"/>
          <p:cNvSpPr>
            <a:spLocks noGrp="1"/>
          </p:cNvSpPr>
          <p:nvPr>
            <p:ph type="pic" sz="quarter" idx="16" hasCustomPrompt="1"/>
          </p:nvPr>
        </p:nvSpPr>
        <p:spPr>
          <a:xfrm>
            <a:off x="487680" y="5193792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3" name="Picture Placeholder 41"/>
          <p:cNvSpPr>
            <a:spLocks noGrp="1"/>
          </p:cNvSpPr>
          <p:nvPr>
            <p:ph type="pic" sz="quarter" idx="18" hasCustomPrompt="1"/>
          </p:nvPr>
        </p:nvSpPr>
        <p:spPr>
          <a:xfrm>
            <a:off x="4389120" y="1219200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5" name="Picture Placeholder 41"/>
          <p:cNvSpPr>
            <a:spLocks noGrp="1"/>
          </p:cNvSpPr>
          <p:nvPr>
            <p:ph type="pic" sz="quarter" idx="20" hasCustomPrompt="1"/>
          </p:nvPr>
        </p:nvSpPr>
        <p:spPr>
          <a:xfrm>
            <a:off x="4389120" y="2544064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7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4389120" y="3868928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9" name="Picture Placeholder 41"/>
          <p:cNvSpPr>
            <a:spLocks noGrp="1"/>
          </p:cNvSpPr>
          <p:nvPr>
            <p:ph type="pic" sz="quarter" idx="24" hasCustomPrompt="1"/>
          </p:nvPr>
        </p:nvSpPr>
        <p:spPr>
          <a:xfrm>
            <a:off x="4389120" y="5193792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2" name="Picture Placeholder 41"/>
          <p:cNvSpPr>
            <a:spLocks noGrp="1"/>
          </p:cNvSpPr>
          <p:nvPr>
            <p:ph type="pic" sz="quarter" idx="26" hasCustomPrompt="1"/>
          </p:nvPr>
        </p:nvSpPr>
        <p:spPr>
          <a:xfrm>
            <a:off x="8290560" y="1219200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4" name="Picture Placeholder 41"/>
          <p:cNvSpPr>
            <a:spLocks noGrp="1"/>
          </p:cNvSpPr>
          <p:nvPr>
            <p:ph type="pic" sz="quarter" idx="28" hasCustomPrompt="1"/>
          </p:nvPr>
        </p:nvSpPr>
        <p:spPr>
          <a:xfrm>
            <a:off x="8290560" y="2544064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6" name="Picture Placeholder 41"/>
          <p:cNvSpPr>
            <a:spLocks noGrp="1"/>
          </p:cNvSpPr>
          <p:nvPr>
            <p:ph type="pic" sz="quarter" idx="30" hasCustomPrompt="1"/>
          </p:nvPr>
        </p:nvSpPr>
        <p:spPr>
          <a:xfrm>
            <a:off x="8290560" y="3868928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8" name="Picture Placeholder 41"/>
          <p:cNvSpPr>
            <a:spLocks noGrp="1"/>
          </p:cNvSpPr>
          <p:nvPr>
            <p:ph type="pic" sz="quarter" idx="32" hasCustomPrompt="1"/>
          </p:nvPr>
        </p:nvSpPr>
        <p:spPr>
          <a:xfrm>
            <a:off x="8290560" y="5193792"/>
            <a:ext cx="1097280" cy="1060704"/>
          </a:xfrm>
        </p:spPr>
        <p:txBody>
          <a:bodyPr/>
          <a:lstStyle>
            <a:lvl1pPr marL="0" indent="0">
              <a:buNone/>
              <a:defRPr sz="10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0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33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6400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467F1A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467F1A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9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467F1A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05144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esearch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/>
          <p:nvPr userDrawn="1"/>
        </p:nvSpPr>
        <p:spPr>
          <a:xfrm>
            <a:off x="9302496" y="6565392"/>
            <a:ext cx="2438400" cy="2194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800"/>
              </a:spcAft>
            </a:pPr>
            <a:fld id="{AE37EF82-0B25-4B89-B1EA-AE4F268844BE}" type="slidenum">
              <a:rPr lang="en-US" sz="1000" smtClean="0">
                <a:solidFill>
                  <a:srgbClr val="666666"/>
                </a:solidFill>
                <a:latin typeface="Arial"/>
              </a:rPr>
              <a:pPr algn="r" eaLnBrk="1" fontAlgn="auto" hangingPunct="1">
                <a:spcBef>
                  <a:spcPts val="0"/>
                </a:spcBef>
                <a:spcAft>
                  <a:spcPts val="800"/>
                </a:spcAft>
              </a:pPr>
              <a:t>‹#›</a:t>
            </a:fld>
            <a:endParaRPr lang="en-US" sz="1000" dirty="0">
              <a:solidFill>
                <a:srgbClr val="666666"/>
              </a:solidFill>
              <a:latin typeface="Arial"/>
            </a:endParaRPr>
          </a:p>
        </p:txBody>
      </p:sp>
      <p:sp>
        <p:nvSpPr>
          <p:cNvPr id="8" name="2016 Copyright"/>
          <p:cNvSpPr txBox="1"/>
          <p:nvPr userDrawn="1"/>
        </p:nvSpPr>
        <p:spPr>
          <a:xfrm>
            <a:off x="792480" y="6565392"/>
            <a:ext cx="6197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000" dirty="0">
                <a:solidFill>
                  <a:srgbClr val="666666"/>
                </a:solidFill>
                <a:latin typeface="Arial"/>
                <a:cs typeface="Arial" pitchFamily="34" charset="0"/>
              </a:rPr>
              <a:t>© 2017 Forrester Research, Inc. Reproduction Prohibited</a:t>
            </a:r>
          </a:p>
        </p:txBody>
      </p:sp>
      <p:sp>
        <p:nvSpPr>
          <p:cNvPr id="11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792480" y="6172201"/>
            <a:ext cx="10607040" cy="164148"/>
          </a:xfrm>
        </p:spPr>
        <p:txBody>
          <a:bodyPr anchor="b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067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9" name="Side bar"/>
          <p:cNvSpPr/>
          <p:nvPr userDrawn="1"/>
        </p:nvSpPr>
        <p:spPr>
          <a:xfrm>
            <a:off x="-1" y="0"/>
            <a:ext cx="426720" cy="6876288"/>
          </a:xfrm>
          <a:prstGeom prst="rect">
            <a:avLst/>
          </a:prstGeom>
          <a:solidFill>
            <a:srgbClr val="467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Image"/>
          <p:cNvSpPr>
            <a:spLocks noGrp="1"/>
          </p:cNvSpPr>
          <p:nvPr>
            <p:ph type="pic" sz="quarter" idx="10" hasCustomPrompt="1"/>
          </p:nvPr>
        </p:nvSpPr>
        <p:spPr>
          <a:xfrm>
            <a:off x="792480" y="1524000"/>
            <a:ext cx="10606192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792480" y="463296"/>
            <a:ext cx="10607040" cy="590931"/>
          </a:xfrm>
        </p:spPr>
        <p:txBody>
          <a:bodyPr/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4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6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BM_THink__0012_Theme-06-Comp-Blue-Cam-01.ti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858000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88453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858000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IBM_THink__0013_Theme-06-Comp-Blue-Cam-02.ti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506035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BM_THink__0012_Theme-06-Comp-Blue-Cam-01.ti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858000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724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6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858000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IBM_THink__0013_Theme-06-Comp-Blue-Cam-02.tif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557379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full ble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0207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6780531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1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1138369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Copy + half-image_Gray70_R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5486400" cy="590931"/>
          </a:xfrm>
        </p:spPr>
        <p:txBody>
          <a:bodyPr>
            <a:sp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5486400" cy="3467488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bg2"/>
                </a:solidFill>
              </a:defRPr>
            </a:lvl1pPr>
            <a:lvl2pPr>
              <a:defRPr lang="en-US" sz="3200" dirty="0" smtClean="0">
                <a:solidFill>
                  <a:schemeClr val="bg2"/>
                </a:solidFill>
              </a:defRPr>
            </a:lvl2pPr>
            <a:lvl3pPr>
              <a:defRPr lang="en-US" sz="2933" dirty="0" smtClean="0">
                <a:solidFill>
                  <a:schemeClr val="bg2"/>
                </a:solidFill>
              </a:defRPr>
            </a:lvl3pPr>
            <a:lvl4pPr>
              <a:defRPr lang="en-US" sz="2933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351045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Copy + half-image_Gray70_L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-2116"/>
            <a:ext cx="6096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256032"/>
            <a:ext cx="5486400" cy="590931"/>
          </a:xfrm>
        </p:spPr>
        <p:txBody>
          <a:bodyPr>
            <a:spAutoFit/>
          </a:bodyPr>
          <a:lstStyle>
            <a:lvl1pPr>
              <a:defRPr sz="42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400800" y="707137"/>
            <a:ext cx="5486400" cy="3467488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bg2"/>
                </a:solidFill>
              </a:defRPr>
            </a:lvl1pPr>
            <a:lvl2pPr>
              <a:defRPr lang="en-US" sz="3200" dirty="0" smtClean="0">
                <a:solidFill>
                  <a:schemeClr val="bg2"/>
                </a:solidFill>
              </a:defRPr>
            </a:lvl2pPr>
            <a:lvl3pPr>
              <a:defRPr lang="en-US" sz="2933" dirty="0" smtClean="0">
                <a:solidFill>
                  <a:schemeClr val="bg2"/>
                </a:solidFill>
              </a:defRPr>
            </a:lvl3pPr>
            <a:lvl4pPr>
              <a:defRPr lang="en-US" sz="2933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35729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Copy + half-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5486400" cy="590931"/>
          </a:xfrm>
        </p:spPr>
        <p:txBody>
          <a:bodyPr>
            <a:sp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5486400" cy="3467488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tx1"/>
                </a:solidFill>
              </a:defRPr>
            </a:lvl1pPr>
            <a:lvl2pPr>
              <a:defRPr lang="en-US" sz="3200" dirty="0" smtClean="0">
                <a:solidFill>
                  <a:schemeClr val="tx1"/>
                </a:solidFill>
              </a:defRPr>
            </a:lvl2pPr>
            <a:lvl3pPr>
              <a:defRPr lang="en-US" sz="2933" dirty="0" smtClean="0">
                <a:solidFill>
                  <a:schemeClr val="tx1"/>
                </a:solidFill>
              </a:defRPr>
            </a:lvl3pPr>
            <a:lvl4pPr>
              <a:defRPr lang="en-US" sz="2933" dirty="0" smtClean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210004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Copy + half-image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256032"/>
            <a:ext cx="5486400" cy="590931"/>
          </a:xfrm>
        </p:spPr>
        <p:txBody>
          <a:bodyPr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400800" y="707137"/>
            <a:ext cx="5486400" cy="3467488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tx1"/>
                </a:solidFill>
              </a:defRPr>
            </a:lvl1pPr>
            <a:lvl2pPr>
              <a:defRPr lang="en-US" sz="3200" dirty="0" smtClean="0">
                <a:solidFill>
                  <a:schemeClr val="tx1"/>
                </a:solidFill>
              </a:defRPr>
            </a:lvl2pPr>
            <a:lvl3pPr>
              <a:defRPr lang="en-US" sz="2933" dirty="0" smtClean="0">
                <a:solidFill>
                  <a:schemeClr val="tx1"/>
                </a:solidFill>
              </a:defRPr>
            </a:lvl3pPr>
            <a:lvl4pPr>
              <a:defRPr lang="en-US" sz="2933" dirty="0" smtClean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825719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Copy + 1/4 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7349067" cy="590931"/>
          </a:xfrm>
        </p:spPr>
        <p:txBody>
          <a:bodyPr wrap="square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7349067" cy="2975045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8786132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Copy + 1/4 Image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256032"/>
            <a:ext cx="7349067" cy="590931"/>
          </a:xfrm>
        </p:spPr>
        <p:txBody>
          <a:bodyPr wrap="square">
            <a:spAutoFit/>
          </a:bodyPr>
          <a:lstStyle>
            <a:lvl1pPr>
              <a:defRPr sz="4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352800" y="707137"/>
            <a:ext cx="7349067" cy="2975045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3985713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Bar Blue70_L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 baseline="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22943717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Bar_Blue70_3/4Photo_R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3197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9144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3553292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Bar Blue70_R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3912913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2438400" cy="478112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0945658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Bar_Blue70_3/4Photo_L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3287635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84974042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Bar Gray70_3/4Photo_R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9144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88597251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Bar Gray70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12325484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Bar Gray70_3/4Photo_L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303563278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Half Copy + 3 Box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858000"/>
            <a:ext cx="27432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94734"/>
            <a:ext cx="5486400" cy="656591"/>
          </a:xfrm>
        </p:spPr>
        <p:txBody>
          <a:bodyPr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32pt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709507"/>
            <a:ext cx="5486400" cy="2410916"/>
          </a:xfrm>
        </p:spPr>
        <p:txBody>
          <a:bodyPr vert="horz" lIns="0" tIns="365760" rIns="0" bIns="0" rtlCol="0">
            <a:no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vert="horz" lIns="228600" tIns="192024" rIns="228600" bIns="228600" rtlCol="0">
            <a:noAutofit/>
          </a:bodyPr>
          <a:lstStyle>
            <a:lvl1pPr>
              <a:defRPr lang="en-US" sz="1867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vert="horz" lIns="228600" tIns="192024" rIns="228600" bIns="228600" rtlCol="0">
            <a:noAutofit/>
          </a:bodyPr>
          <a:lstStyle>
            <a:lvl1pPr>
              <a:defRPr lang="en-US" sz="1867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vert="horz" lIns="228600" tIns="192024" rIns="228600" bIns="228600" rtlCol="0">
            <a:noAutofit/>
          </a:bodyPr>
          <a:lstStyle>
            <a:lvl1pPr>
              <a:defRPr lang="en-US" sz="1867" dirty="0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44647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Half Copy + 3 Box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858000"/>
            <a:ext cx="27432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00800" y="194734"/>
            <a:ext cx="5486400" cy="656591"/>
          </a:xfrm>
        </p:spPr>
        <p:txBody>
          <a:bodyPr>
            <a:spAutoFit/>
          </a:bodyPr>
          <a:lstStyle>
            <a:lvl1pPr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32pt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400800" y="709507"/>
            <a:ext cx="5486400" cy="2410916"/>
          </a:xfrm>
        </p:spPr>
        <p:txBody>
          <a:bodyPr vert="horz" lIns="0" tIns="365760" rIns="0" bIns="0" rtlCol="0">
            <a:no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7"/>
          </p:nvPr>
        </p:nvSpPr>
        <p:spPr>
          <a:xfrm>
            <a:off x="0" y="3429000"/>
            <a:ext cx="6096000" cy="3429000"/>
          </a:xfrm>
          <a:solidFill>
            <a:schemeClr val="accent2"/>
          </a:solidFill>
        </p:spPr>
        <p:txBody>
          <a:bodyPr vert="horz" lIns="228600" tIns="192024" rIns="228600" bIns="228600" rtlCol="0">
            <a:noAutofit/>
          </a:bodyPr>
          <a:lstStyle>
            <a:lvl1pPr>
              <a:defRPr lang="en-US" sz="1867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3047999" y="0"/>
            <a:ext cx="3048000" cy="3429000"/>
          </a:xfrm>
          <a:solidFill>
            <a:schemeClr val="bg1"/>
          </a:solidFill>
        </p:spPr>
        <p:txBody>
          <a:bodyPr vert="horz" lIns="228600" tIns="192024" rIns="228600" bIns="228600" rtlCol="0">
            <a:noAutofit/>
          </a:bodyPr>
          <a:lstStyle>
            <a:lvl1pPr>
              <a:defRPr lang="en-US" sz="1867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6"/>
          </p:nvPr>
        </p:nvSpPr>
        <p:spPr>
          <a:xfrm>
            <a:off x="-1" y="0"/>
            <a:ext cx="3048000" cy="3429000"/>
          </a:xfrm>
          <a:solidFill>
            <a:schemeClr val="accent3"/>
          </a:solidFill>
        </p:spPr>
        <p:txBody>
          <a:bodyPr vert="horz" lIns="228600" tIns="192024" rIns="228600" bIns="228600" rtlCol="0">
            <a:noAutofit/>
          </a:bodyPr>
          <a:lstStyle>
            <a:lvl1pPr>
              <a:defRPr lang="en-US" sz="1867" dirty="0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29556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Copy Full Fram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9144000" cy="590931"/>
          </a:xfrm>
        </p:spPr>
        <p:txBody>
          <a:bodyPr wrap="square">
            <a:spAutoFit/>
          </a:bodyPr>
          <a:lstStyle>
            <a:lvl1pPr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9144000" cy="2975045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9080599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Headline Only Full Fram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9144000" cy="590931"/>
          </a:xfrm>
        </p:spPr>
        <p:txBody>
          <a:bodyPr wrap="square">
            <a:spAutoFit/>
          </a:bodyPr>
          <a:lstStyle>
            <a:lvl1pPr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32pt title</a:t>
            </a:r>
          </a:p>
        </p:txBody>
      </p:sp>
    </p:spTree>
    <p:extLst>
      <p:ext uri="{BB962C8B-B14F-4D97-AF65-F5344CB8AC3E}">
        <p14:creationId xmlns:p14="http://schemas.microsoft.com/office/powerpoint/2010/main" val="8414254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Header + Text Blue70_L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361267" y="221546"/>
            <a:ext cx="7433733" cy="261610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  <a:lvl2pPr marL="304792" indent="-304792">
              <a:tabLst/>
              <a:defRPr sz="3200">
                <a:solidFill>
                  <a:schemeClr val="tx1"/>
                </a:solidFill>
              </a:defRPr>
            </a:lvl2pPr>
            <a:lvl3pPr marL="609585" indent="-228594">
              <a:tabLst/>
              <a:defRPr sz="2933">
                <a:solidFill>
                  <a:schemeClr val="tx1"/>
                </a:solidFill>
              </a:defRPr>
            </a:lvl3pPr>
            <a:lvl4pPr marL="990575" indent="-304792">
              <a:tabLst/>
              <a:defRPr sz="2933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3589071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5"/>
            <a:ext cx="24384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5"/>
            <a:ext cx="24384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4820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Header + Chart Title_Blue70_R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4613"/>
            <a:ext cx="7433733" cy="574516"/>
          </a:xfrm>
        </p:spPr>
        <p:txBody>
          <a:bodyPr wrap="square">
            <a:spAutoFit/>
          </a:bodyPr>
          <a:lstStyle>
            <a:lvl1pPr>
              <a:defRPr sz="3733" baseline="0">
                <a:solidFill>
                  <a:schemeClr val="tx1"/>
                </a:solidFill>
              </a:defRPr>
            </a:lvl1pPr>
            <a:lvl2pPr marL="304792" indent="-304792">
              <a:tabLst/>
              <a:defRPr sz="3200">
                <a:solidFill>
                  <a:schemeClr val="tx1"/>
                </a:solidFill>
              </a:defRPr>
            </a:lvl2pPr>
            <a:lvl3pPr marL="609585" indent="-228594">
              <a:tabLst/>
              <a:defRPr sz="3200">
                <a:solidFill>
                  <a:schemeClr val="tx1"/>
                </a:solidFill>
              </a:defRPr>
            </a:lvl3pPr>
            <a:lvl4pPr marL="990575" indent="-304792">
              <a:tabLst/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28pt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2550919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Header + Chart Title_Blue70_L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352800" y="204613"/>
            <a:ext cx="7433733" cy="574516"/>
          </a:xfrm>
        </p:spPr>
        <p:txBody>
          <a:bodyPr wrap="square">
            <a:spAutoFit/>
          </a:bodyPr>
          <a:lstStyle>
            <a:lvl1pPr>
              <a:defRPr sz="3733" baseline="0">
                <a:solidFill>
                  <a:schemeClr val="tx1"/>
                </a:solidFill>
              </a:defRPr>
            </a:lvl1pPr>
            <a:lvl2pPr marL="304792" indent="-304792">
              <a:tabLst/>
              <a:defRPr sz="3200">
                <a:solidFill>
                  <a:schemeClr val="tx1"/>
                </a:solidFill>
              </a:defRPr>
            </a:lvl2pPr>
            <a:lvl3pPr marL="609585" indent="-228594">
              <a:tabLst/>
              <a:defRPr sz="3200">
                <a:solidFill>
                  <a:schemeClr val="tx1"/>
                </a:solidFill>
              </a:defRPr>
            </a:lvl3pPr>
            <a:lvl4pPr marL="990575" indent="-304792">
              <a:tabLst/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28pt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27499432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Header + Text Gray7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361267" y="224367"/>
            <a:ext cx="7433733" cy="261610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  <a:lvl2pPr marL="304792" indent="-304792">
              <a:tabLst/>
              <a:defRPr sz="3200">
                <a:solidFill>
                  <a:schemeClr val="tx1"/>
                </a:solidFill>
              </a:defRPr>
            </a:lvl2pPr>
            <a:lvl3pPr marL="609585" indent="-228594">
              <a:tabLst/>
              <a:defRPr sz="2933">
                <a:solidFill>
                  <a:schemeClr val="tx1"/>
                </a:solidFill>
              </a:defRPr>
            </a:lvl3pPr>
            <a:lvl4pPr marL="990575" indent="-304792">
              <a:tabLst/>
              <a:defRPr sz="2933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54771267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Header + Chart Title_CoolGray60_L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361267" y="207434"/>
            <a:ext cx="7433733" cy="574516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tx1"/>
                </a:solidFill>
              </a:defRPr>
            </a:lvl1pPr>
            <a:lvl2pPr marL="304792" indent="-304792">
              <a:tabLst/>
              <a:defRPr sz="3200">
                <a:solidFill>
                  <a:schemeClr val="tx1"/>
                </a:solidFill>
              </a:defRPr>
            </a:lvl2pPr>
            <a:lvl3pPr marL="609585" indent="-228594">
              <a:tabLst/>
              <a:defRPr sz="3200">
                <a:solidFill>
                  <a:schemeClr val="tx1"/>
                </a:solidFill>
              </a:defRPr>
            </a:lvl3pPr>
            <a:lvl4pPr marL="990575" indent="-304792">
              <a:tabLst/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28pt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72432919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Header + Chart Title_CoolGray60_R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204613"/>
            <a:ext cx="7433733" cy="574516"/>
          </a:xfrm>
        </p:spPr>
        <p:txBody>
          <a:bodyPr wrap="square">
            <a:spAutoFit/>
          </a:bodyPr>
          <a:lstStyle>
            <a:lvl1pPr>
              <a:defRPr sz="3733" baseline="0">
                <a:solidFill>
                  <a:schemeClr val="tx1"/>
                </a:solidFill>
              </a:defRPr>
            </a:lvl1pPr>
            <a:lvl2pPr marL="304792" indent="-304792">
              <a:tabLst/>
              <a:defRPr sz="3200">
                <a:solidFill>
                  <a:schemeClr val="tx1"/>
                </a:solidFill>
              </a:defRPr>
            </a:lvl2pPr>
            <a:lvl3pPr marL="609585" indent="-228594">
              <a:tabLst/>
              <a:defRPr sz="3200">
                <a:solidFill>
                  <a:schemeClr val="tx1"/>
                </a:solidFill>
              </a:defRPr>
            </a:lvl3pPr>
            <a:lvl4pPr marL="990575" indent="-304792">
              <a:tabLst/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Chart title 28pt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10557816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fact, number, pic - Blue70_L">
    <p:bg>
      <p:bgPr>
        <a:solidFill>
          <a:srgbClr val="C9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250"/>
            <a:ext cx="5477933" cy="1034129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564894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fact, number, pic - Blue70_">
    <p:bg>
      <p:bgPr>
        <a:solidFill>
          <a:srgbClr val="C9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-2116"/>
            <a:ext cx="6096000" cy="68580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259250"/>
            <a:ext cx="5477933" cy="1034129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400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8395263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fact, number, pic_Gray 70_R">
    <p:bg>
      <p:bgPr>
        <a:solidFill>
          <a:srgbClr val="A4A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250"/>
            <a:ext cx="5486400" cy="1034129"/>
          </a:xfrm>
        </p:spPr>
        <p:txBody>
          <a:bodyPr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5403503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fact, number, pic_Gray 70_L">
    <p:bg>
      <p:bgPr>
        <a:solidFill>
          <a:srgbClr val="A4A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-2116"/>
            <a:ext cx="6096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259250"/>
            <a:ext cx="5486400" cy="1034129"/>
          </a:xfrm>
        </p:spPr>
        <p:txBody>
          <a:bodyPr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400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669038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6_Big Text">
    <p:bg>
      <p:bgPr>
        <a:solidFill>
          <a:srgbClr val="56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67302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7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19381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Quote">
    <p:bg>
      <p:bgPr>
        <a:solidFill>
          <a:srgbClr val="56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04800" y="255524"/>
            <a:ext cx="7408333" cy="590931"/>
          </a:xfrm>
        </p:spPr>
        <p:txBody>
          <a:bodyPr wrap="square">
            <a:spAutoFit/>
          </a:bodyPr>
          <a:lstStyle>
            <a:lvl1pPr marL="304792" indent="-304792">
              <a:tabLst/>
              <a:defRPr sz="426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“	Quote text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04800" y="4551760"/>
            <a:ext cx="5486400" cy="1487715"/>
          </a:xfrm>
        </p:spPr>
        <p:txBody>
          <a:bodyPr tIns="457200">
            <a:spAutoFit/>
          </a:bodyPr>
          <a:lstStyle>
            <a:lvl1pPr marL="304792" indent="0">
              <a:spcBef>
                <a:spcPts val="0"/>
              </a:spcBef>
              <a:buFont typeface="Arial" charset="0"/>
              <a:buNone/>
              <a:tabLst/>
              <a:defRPr sz="2667" b="1">
                <a:solidFill>
                  <a:schemeClr val="bg2"/>
                </a:solidFill>
              </a:defRPr>
            </a:lvl1pPr>
            <a:lvl2pPr marL="304792" indent="0">
              <a:spcBef>
                <a:spcPts val="0"/>
              </a:spcBef>
              <a:buNone/>
              <a:tabLst/>
              <a:defRPr sz="2667" i="1">
                <a:solidFill>
                  <a:schemeClr val="bg2"/>
                </a:solidFill>
              </a:defRPr>
            </a:lvl2pPr>
            <a:lvl3pPr marL="298442" indent="0">
              <a:spcBef>
                <a:spcPts val="0"/>
              </a:spcBef>
              <a:buNone/>
              <a:defRPr sz="2667"/>
            </a:lvl3pPr>
            <a:lvl4pPr marL="609585" indent="0">
              <a:spcBef>
                <a:spcPts val="0"/>
              </a:spcBef>
              <a:buNone/>
              <a:defRPr sz="2667"/>
            </a:lvl4pPr>
            <a:lvl5pPr marL="840295" indent="0">
              <a:spcBef>
                <a:spcPts val="0"/>
              </a:spcBef>
              <a:buNone/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71238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6_ibm sign-off">
    <p:bg>
      <p:bgPr>
        <a:solidFill>
          <a:srgbClr val="56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8630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6_Blank_Gray 15 Background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3960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6_Blank_Gray 70 Background">
    <p:bg>
      <p:bgPr>
        <a:solidFill>
          <a:srgbClr val="56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096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6_Blank_Blue 70 Background">
    <p:bg>
      <p:bgPr>
        <a:solidFill>
          <a:srgbClr val="054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5555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_Video Roll or Instru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131419"/>
            <a:ext cx="11582400" cy="590931"/>
          </a:xfrm>
        </p:spPr>
        <p:txBody>
          <a:bodyPr anchor="ctr" anchorCtr="1">
            <a:spAutoFit/>
          </a:bodyPr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Video Roll or Instructions</a:t>
            </a:r>
          </a:p>
        </p:txBody>
      </p:sp>
    </p:spTree>
    <p:extLst>
      <p:ext uri="{BB962C8B-B14F-4D97-AF65-F5344CB8AC3E}">
        <p14:creationId xmlns:p14="http://schemas.microsoft.com/office/powerpoint/2010/main" val="257462974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6_Bar Gray70_1/2Photo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4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6891467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9080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9430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3908" y="288641"/>
            <a:ext cx="1730491" cy="2386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b="0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16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8712798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755B231-F13A-423C-BA7E-BF674CFAF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6643" y="6492997"/>
            <a:ext cx="1677068" cy="388187"/>
          </a:xfrm>
          <a:prstGeom prst="rect">
            <a:avLst/>
          </a:prstGeom>
        </p:spPr>
        <p:txBody>
          <a:bodyPr/>
          <a:lstStyle/>
          <a:p>
            <a:pPr defTabSz="914377">
              <a:defRPr/>
            </a:pPr>
            <a:r>
              <a:rPr lang="en-IN">
                <a:solidFill>
                  <a:srgbClr val="000000"/>
                </a:solidFill>
                <a:latin typeface="Arial"/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1C1FED4-A1F8-4169-A0AA-6C15BC022F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99091" y="6492998"/>
            <a:ext cx="361244" cy="341564"/>
          </a:xfrm>
          <a:prstGeom prst="rect">
            <a:avLst/>
          </a:prstGeom>
        </p:spPr>
        <p:txBody>
          <a:bodyPr/>
          <a:lstStyle/>
          <a:p>
            <a:pPr algn="ctr" defTabSz="914377">
              <a:defRPr/>
            </a:pPr>
            <a:fld id="{D0BE6F14-FF48-0F4F-A8AA-2E3F25371E4A}" type="slidenum">
              <a:rPr lang="en-US" smtClean="0">
                <a:solidFill>
                  <a:srgbClr val="000000"/>
                </a:solidFill>
                <a:latin typeface="Arial"/>
              </a:rPr>
              <a:pPr algn="ctr" defTabSz="914377"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0280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5490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47008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8861" y="288641"/>
            <a:ext cx="1730491" cy="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8986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0224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981538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1495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64539429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8332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91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54307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15622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08267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889855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72467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0917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6565118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332953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5693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508373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7252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6649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4468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8709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9365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877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2523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398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8441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9411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432168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6"/>
            <a:ext cx="5486400" cy="40004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50305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9117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3171197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0347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1109742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3553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54018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22756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7489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97" y="6139910"/>
            <a:ext cx="2098804" cy="531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6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9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3694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61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29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648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52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2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2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5962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9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3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9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072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5001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7623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9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2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1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7002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776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813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1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1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4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2367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1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950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758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4484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6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93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6849"/>
            <a:ext cx="12192000" cy="6858001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4963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4" y="0"/>
            <a:ext cx="12193695" cy="6858000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19" name="Picture 18" descr="ibm_gry.png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23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0176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0465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52977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10818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217601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129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9334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77924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837355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2002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4936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7281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9403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1315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7785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38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5"/>
            <a:ext cx="24384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43459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49615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1912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690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755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08019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749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8438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3604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201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94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2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6490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5205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26195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318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8540540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5838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8890661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3042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40373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80229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9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84692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87927-6095-4DD2-AFB9-CC1A6446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5E494-800E-4D38-9A8C-BBEA3093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323232">
                    <a:tint val="75000"/>
                  </a:srgbClr>
                </a:solidFill>
              </a:rPr>
              <a:t>IBM Cloud / DOC ID / Month XX, 2017 / © 2017 IBM Corporation</a:t>
            </a:r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CEA0A-83EA-4F5A-A4E6-FAD1702B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AA790-9AAE-463E-B0C0-1014225C2CF6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589907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3"/>
            <a:ext cx="11582400" cy="1152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12880" y="6435307"/>
            <a:ext cx="27432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515533"/>
            <a:ext cx="11582400" cy="4749800"/>
          </a:xfrm>
        </p:spPr>
        <p:txBody>
          <a:bodyPr/>
          <a:lstStyle>
            <a:lvl1pPr marL="380990" marR="0" indent="-38099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69145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876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4353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501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35129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6122845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86225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495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95613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828517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25289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65352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5556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2044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EFDFF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42653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3907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80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3968595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5451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6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5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5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086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54615"/>
            <a:ext cx="5620011" cy="4608576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3196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3023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96391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4103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9894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67690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2086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5715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473541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129414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809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39559908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180390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74253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59609090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6929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95098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382144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0196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660646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09F6-741F-E64B-BD84-BBD7F131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68B2F-C887-AF4A-AAFF-F49AE65F7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40AE7-686C-EF44-A3BA-6EF2C78DB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249C7-3CA2-4240-AD35-4018E8A4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F6B63-1B3A-C947-845D-96268AB8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D5826-7762-0F46-8D81-33B24126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E1E-BA15-F345-86C2-29C9F2EF4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525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262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5952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309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97" y="6139910"/>
            <a:ext cx="2098804" cy="531956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064" y="2162166"/>
            <a:ext cx="2865872" cy="2533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770131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46240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5514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913438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9685490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196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4446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338644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228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75256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7961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882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6956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33922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1996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5922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589247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1803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9711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0167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59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9903685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0447988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8315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40142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04989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2213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8914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3668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6833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79944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07153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92385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0608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4349906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446284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465337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783270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05230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01 Cover Slide">
    <p:bg>
      <p:bgPr>
        <a:solidFill>
          <a:schemeClr val="tx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9"/>
          <p:cNvSpPr>
            <a:spLocks noChangeArrowheads="1"/>
          </p:cNvSpPr>
          <p:nvPr userDrawn="1"/>
        </p:nvSpPr>
        <p:spPr bwMode="auto">
          <a:xfrm>
            <a:off x="0" y="12701"/>
            <a:ext cx="6087533" cy="6845300"/>
          </a:xfrm>
          <a:prstGeom prst="rect">
            <a:avLst/>
          </a:prstGeom>
          <a:solidFill>
            <a:schemeClr val="tx2">
              <a:alpha val="54901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IBM Eliot Sans Regular"/>
              <a:ea typeface="IBM Eliot Sans Regular"/>
              <a:cs typeface="IBM Eliot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58003034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22939">
              <a:lnSpc>
                <a:spcPct val="90000"/>
              </a:lnSpc>
              <a:spcBef>
                <a:spcPts val="72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5218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304801" y="1460412"/>
            <a:ext cx="11388513" cy="43226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304801" y="231649"/>
            <a:ext cx="5966369" cy="1219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67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57280974"/>
      </p:ext>
    </p:extLst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015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11185" y="85066"/>
            <a:ext cx="6118315" cy="5988076"/>
          </a:xfrm>
        </p:spPr>
        <p:txBody>
          <a:bodyPr>
            <a:noAutofit/>
          </a:bodyPr>
          <a:lstStyle>
            <a:lvl1pPr marL="0" indent="0" fontAlgn="t">
              <a:lnSpc>
                <a:spcPts val="4500"/>
              </a:lnSpc>
              <a:spcBef>
                <a:spcPts val="1125"/>
              </a:spcBef>
              <a:buFontTx/>
              <a:buNone/>
              <a:defRPr sz="4125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sz="3751" baseline="0" dirty="0">
                <a:latin typeface="Arial" charset="0"/>
              </a:rPr>
              <a:t>Big type headline</a:t>
            </a:r>
            <a:br>
              <a:rPr lang="en-US" sz="3751" baseline="0" dirty="0">
                <a:latin typeface="Arial" charset="0"/>
              </a:rPr>
            </a:br>
            <a:r>
              <a:rPr lang="en-US" sz="3751" baseline="0" dirty="0">
                <a:latin typeface="Arial" charset="0"/>
              </a:rPr>
              <a:t>or quote goes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184654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13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84654"/>
            <a:ext cx="12192000" cy="673348"/>
          </a:xfrm>
          <a:prstGeom prst="rect">
            <a:avLst/>
          </a:prstGeom>
        </p:spPr>
      </p:pic>
      <p:sp>
        <p:nvSpPr>
          <p:cNvPr id="13" name="Date Placeholder 4"/>
          <p:cNvSpPr txBox="1">
            <a:spLocks/>
          </p:cNvSpPr>
          <p:nvPr userDrawn="1"/>
        </p:nvSpPr>
        <p:spPr>
          <a:xfrm>
            <a:off x="109767" y="6410471"/>
            <a:ext cx="2743200" cy="249812"/>
          </a:xfrm>
          <a:prstGeom prst="rect">
            <a:avLst/>
          </a:prstGeom>
        </p:spPr>
        <p:txBody>
          <a:bodyPr vert="horz" lIns="0" tIns="34291" rIns="68580" bIns="342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E5E"/>
                </a:solidFill>
              </a:rPr>
              <a:t>IBM Analytics </a:t>
            </a:r>
            <a:r>
              <a:rPr lang="en-US" sz="900" b="1" dirty="0">
                <a:solidFill>
                  <a:srgbClr val="000E5E"/>
                </a:solidFill>
              </a:rPr>
              <a:t>| Global Elite</a:t>
            </a: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5958073" y="6410471"/>
            <a:ext cx="580665" cy="249812"/>
          </a:xfrm>
          <a:prstGeom prst="rect">
            <a:avLst/>
          </a:prstGeom>
        </p:spPr>
        <p:txBody>
          <a:bodyPr vert="horz" lIns="0" tIns="34291" rIns="68580" bIns="3429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4A8A213-8E92-D94A-82D7-8578C89CAF17}" type="slidenum">
              <a:rPr lang="en-US" sz="900" smtClean="0">
                <a:solidFill>
                  <a:srgbClr val="000E5E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dirty="0">
              <a:solidFill>
                <a:srgbClr val="000E5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6499" y="6414312"/>
            <a:ext cx="589787" cy="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7498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08374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585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6630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96319447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85337094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12114593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514304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9207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512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908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rgbClr val="5596E6"/>
                </a:solidFill>
                <a:latin typeface="Helvetica Neue Regular" charset="0"/>
                <a:cs typeface="Helvetica Neue Regular" charset="0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solidFill>
                  <a:srgbClr val="5596E6"/>
                </a:solidFill>
                <a:latin typeface="Helvetica Neue Regular" charset="0"/>
                <a:cs typeface="Helvetica Neue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04800" y="1828801"/>
            <a:ext cx="11887200" cy="5029200"/>
            <a:chOff x="228600" y="1371601"/>
            <a:chExt cx="8915400" cy="3771900"/>
          </a:xfrm>
        </p:grpSpPr>
        <p:grpSp>
          <p:nvGrpSpPr>
            <p:cNvPr id="16" name="Group 15"/>
            <p:cNvGrpSpPr/>
            <p:nvPr/>
          </p:nvGrpSpPr>
          <p:grpSpPr>
            <a:xfrm>
              <a:off x="228600" y="2368296"/>
              <a:ext cx="914400" cy="2534793"/>
              <a:chOff x="228600" y="2368296"/>
              <a:chExt cx="914400" cy="2534793"/>
            </a:xfrm>
          </p:grpSpPr>
          <p:pic>
            <p:nvPicPr>
              <p:cNvPr id="18" name="Picture 17" descr="ibm_blu40.pn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600" y="4710309"/>
                <a:ext cx="475489" cy="192780"/>
              </a:xfrm>
              <a:prstGeom prst="rect">
                <a:avLst/>
              </a:prstGeom>
            </p:spPr>
          </p:pic>
          <p:pic>
            <p:nvPicPr>
              <p:cNvPr id="19" name="Picture 18" descr="watson_blu40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600" y="2368296"/>
                <a:ext cx="914400" cy="193236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889" t="-678"/>
            <a:stretch/>
          </p:blipFill>
          <p:spPr>
            <a:xfrm>
              <a:off x="5092995" y="1371601"/>
              <a:ext cx="4051005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9119284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3689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32604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34755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46503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633494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8147909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06765984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3438399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233071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620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2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1735"/>
            <a:ext cx="695452" cy="281940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064" y="2162168"/>
            <a:ext cx="2865872" cy="2533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5553" y="5920631"/>
            <a:ext cx="2426587" cy="6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17244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6189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233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28071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7700201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7524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66326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3800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891457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5003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480722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710602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7225903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277019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560376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864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Think 2019 / 7365 / Feb 11,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0041734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Think 2019 / 7365 / Feb 11,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7029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BBDBA-0B89-9B4A-A3F1-0E2B2FC51E0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10875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k-SK" dirty="0">
                <a:solidFill>
                  <a:prstClr val="white"/>
                </a:solidFill>
              </a:rPr>
              <a:t>© 2019 IBM </a:t>
            </a:r>
            <a:r>
              <a:rPr lang="sk-SK" dirty="0" err="1">
                <a:solidFill>
                  <a:prstClr val="white"/>
                </a:solidFill>
              </a:rPr>
              <a:t>Corporation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869" y="885272"/>
            <a:ext cx="4572000" cy="1004888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2" y="0"/>
            <a:ext cx="6095999" cy="6858000"/>
          </a:xfrm>
          <a:prstGeom prst="rect">
            <a:avLst/>
          </a:prstGeom>
          <a:solidFill>
            <a:srgbClr val="EAEAEA">
              <a:lumMod val="75000"/>
            </a:srgbClr>
          </a:solidFill>
        </p:spPr>
        <p:txBody>
          <a:bodyPr wrap="square" lIns="0" tIns="0" rIns="0" bIns="0" rtlCol="0" anchor="t">
            <a:noAutofit/>
          </a:bodyPr>
          <a:lstStyle/>
          <a:p>
            <a:pPr marL="461951" indent="-461951" defTabSz="685783">
              <a:buFont typeface="Arial" charset="0"/>
              <a:buChar char="•"/>
              <a:defRPr/>
            </a:pPr>
            <a:endParaRPr lang="en-US" sz="2000" kern="0" dirty="0">
              <a:solidFill>
                <a:srgbClr val="FFFFFF"/>
              </a:solidFill>
              <a:latin typeface="IBM Plex Sans"/>
              <a:ea typeface=""/>
              <a:cs typeface="Arial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002184" y="6435307"/>
            <a:ext cx="2743200" cy="302288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272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3" y="271711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2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0063"/>
            <a:ext cx="695452" cy="281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A6312-32F0-844D-93DA-546AB9CA1D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032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662" y="538231"/>
            <a:ext cx="6535919" cy="63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5772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54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7801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7774457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5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5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214574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933921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31829876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3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36706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723592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3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26777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7341932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16738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9"/>
            <a:ext cx="5486400" cy="475530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921702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158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588474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9737263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2438400" cy="478112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4404450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5"/>
            <a:ext cx="24384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5"/>
            <a:ext cx="24384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365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242785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84677459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25654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815428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6"/>
            <a:ext cx="5486400" cy="40004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8341436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2780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543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09084046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45462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7691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905533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5"/>
            <a:ext cx="24384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939021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2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435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91377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426170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54615"/>
            <a:ext cx="5620011" cy="4608576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25349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63872055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545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33286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04331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59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9501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849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11185" y="85066"/>
            <a:ext cx="6118315" cy="5988076"/>
          </a:xfrm>
        </p:spPr>
        <p:txBody>
          <a:bodyPr>
            <a:noAutofit/>
          </a:bodyPr>
          <a:lstStyle>
            <a:lvl1pPr marL="0" indent="0" fontAlgn="t">
              <a:lnSpc>
                <a:spcPts val="4500"/>
              </a:lnSpc>
              <a:spcBef>
                <a:spcPts val="1125"/>
              </a:spcBef>
              <a:buFontTx/>
              <a:buNone/>
              <a:defRPr sz="4125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sz="3751" baseline="0" dirty="0">
                <a:latin typeface="Arial" charset="0"/>
              </a:rPr>
              <a:t>Big type headline</a:t>
            </a:r>
            <a:br>
              <a:rPr lang="en-US" sz="3751" baseline="0" dirty="0">
                <a:latin typeface="Arial" charset="0"/>
              </a:rPr>
            </a:br>
            <a:r>
              <a:rPr lang="en-US" sz="3751" baseline="0" dirty="0">
                <a:latin typeface="Arial" charset="0"/>
              </a:rPr>
              <a:t>or quote goes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184654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13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84654"/>
            <a:ext cx="12192000" cy="673348"/>
          </a:xfrm>
          <a:prstGeom prst="rect">
            <a:avLst/>
          </a:prstGeom>
        </p:spPr>
      </p:pic>
      <p:sp>
        <p:nvSpPr>
          <p:cNvPr id="13" name="Date Placeholder 4"/>
          <p:cNvSpPr txBox="1">
            <a:spLocks/>
          </p:cNvSpPr>
          <p:nvPr userDrawn="1"/>
        </p:nvSpPr>
        <p:spPr>
          <a:xfrm>
            <a:off x="109767" y="6410471"/>
            <a:ext cx="2743200" cy="249812"/>
          </a:xfrm>
          <a:prstGeom prst="rect">
            <a:avLst/>
          </a:prstGeom>
        </p:spPr>
        <p:txBody>
          <a:bodyPr vert="horz" lIns="0" tIns="34291" rIns="68580" bIns="342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E5E"/>
                </a:solidFill>
              </a:rPr>
              <a:t>IBM Analytics </a:t>
            </a:r>
            <a:r>
              <a:rPr lang="en-US" sz="900" b="1" dirty="0">
                <a:solidFill>
                  <a:srgbClr val="000E5E"/>
                </a:solidFill>
              </a:rPr>
              <a:t>| Global Elite</a:t>
            </a: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5958073" y="6410471"/>
            <a:ext cx="580665" cy="249812"/>
          </a:xfrm>
          <a:prstGeom prst="rect">
            <a:avLst/>
          </a:prstGeom>
        </p:spPr>
        <p:txBody>
          <a:bodyPr vert="horz" lIns="0" tIns="34291" rIns="68580" bIns="3429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4A8A213-8E92-D94A-82D7-8578C89CAF17}" type="slidenum">
              <a:rPr lang="en-US" sz="900" smtClean="0">
                <a:solidFill>
                  <a:srgbClr val="000E5E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dirty="0">
              <a:solidFill>
                <a:srgbClr val="000E5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6499" y="6414312"/>
            <a:ext cx="589787" cy="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11625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rgbClr val="5596E6"/>
                </a:solidFill>
                <a:latin typeface="Helvetica Neue Regular" charset="0"/>
                <a:cs typeface="Helvetica Neue Regular" charset="0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solidFill>
                  <a:srgbClr val="5596E6"/>
                </a:solidFill>
                <a:latin typeface="Helvetica Neue Regular" charset="0"/>
                <a:cs typeface="Helvetica Neue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04800" y="1828801"/>
            <a:ext cx="11887200" cy="5029200"/>
            <a:chOff x="228600" y="1371601"/>
            <a:chExt cx="8915400" cy="3771900"/>
          </a:xfrm>
        </p:grpSpPr>
        <p:grpSp>
          <p:nvGrpSpPr>
            <p:cNvPr id="16" name="Group 15"/>
            <p:cNvGrpSpPr/>
            <p:nvPr/>
          </p:nvGrpSpPr>
          <p:grpSpPr>
            <a:xfrm>
              <a:off x="228600" y="2368296"/>
              <a:ext cx="914400" cy="2534793"/>
              <a:chOff x="228600" y="2368296"/>
              <a:chExt cx="914400" cy="2534793"/>
            </a:xfrm>
          </p:grpSpPr>
          <p:pic>
            <p:nvPicPr>
              <p:cNvPr id="18" name="Picture 17" descr="ibm_blu40.png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600" y="4710309"/>
                <a:ext cx="475489" cy="192780"/>
              </a:xfrm>
              <a:prstGeom prst="rect">
                <a:avLst/>
              </a:prstGeom>
            </p:spPr>
          </p:pic>
          <p:pic>
            <p:nvPicPr>
              <p:cNvPr id="19" name="Picture 18" descr="watson_blu40.png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600" y="2368296"/>
                <a:ext cx="914400" cy="193236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889" t="-655" r="1" b="3360"/>
            <a:stretch/>
          </p:blipFill>
          <p:spPr>
            <a:xfrm>
              <a:off x="5092995" y="1371601"/>
              <a:ext cx="4051005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13135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9438883" y="0"/>
            <a:ext cx="2753115" cy="68580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 err="1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9916" y="0"/>
            <a:ext cx="9448800" cy="68580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 err="1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4884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94884" y="6437376"/>
            <a:ext cx="8534400" cy="18288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Watson / © 2018 IBM Corporation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2" y="5752825"/>
            <a:ext cx="914399" cy="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608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8861" y="288641"/>
            <a:ext cx="1730491" cy="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3441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4952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599458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06653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21" indent="-156621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65858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88780415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99323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14216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99292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30425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9550669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9549218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91860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3747679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042664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356545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44964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5094900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53056851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9161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4033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159848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Think 2019 / DOC ID / </a:t>
            </a:r>
            <a:r>
              <a:rPr lang="de-DE" dirty="0" err="1">
                <a:solidFill>
                  <a:srgbClr val="FFFFFF"/>
                </a:solidFill>
              </a:rPr>
              <a:t>Month</a:t>
            </a:r>
            <a:r>
              <a:rPr lang="de-DE" dirty="0">
                <a:solidFill>
                  <a:srgbClr val="FFFFFF"/>
                </a:solidFill>
              </a:rPr>
              <a:t> XX,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443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Think 2019 / DOC ID / </a:t>
            </a:r>
            <a:r>
              <a:rPr lang="de-DE" dirty="0" err="1">
                <a:solidFill>
                  <a:srgbClr val="FFFFFF"/>
                </a:solidFill>
              </a:rPr>
              <a:t>Month</a:t>
            </a:r>
            <a:r>
              <a:rPr lang="de-DE" dirty="0">
                <a:solidFill>
                  <a:srgbClr val="FFFFFF"/>
                </a:solidFill>
              </a:rPr>
              <a:t> XX,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1472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7444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Think 2019 / DOC ID / </a:t>
            </a:r>
            <a:r>
              <a:rPr lang="de-DE" dirty="0" err="1">
                <a:solidFill>
                  <a:srgbClr val="FFFFFF"/>
                </a:solidFill>
              </a:rPr>
              <a:t>Month</a:t>
            </a:r>
            <a:r>
              <a:rPr lang="de-DE" dirty="0">
                <a:solidFill>
                  <a:srgbClr val="FFFFFF"/>
                </a:solidFill>
              </a:rPr>
              <a:t> XX,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5619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5659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Think 2019 / DOC ID / </a:t>
            </a:r>
            <a:r>
              <a:rPr lang="de-DE" dirty="0" err="1">
                <a:solidFill>
                  <a:srgbClr val="FFFFFF"/>
                </a:solidFill>
              </a:rPr>
              <a:t>Month</a:t>
            </a:r>
            <a:r>
              <a:rPr lang="de-DE" dirty="0">
                <a:solidFill>
                  <a:srgbClr val="FFFFFF"/>
                </a:solidFill>
              </a:rPr>
              <a:t> XX,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994873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76222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349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96128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54871528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2552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5139825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3069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851529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4552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677692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17877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7E14-900E-4BD1-A900-D8B5A318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CF56-871D-434F-9D3C-C4A816D98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02C5E-6B7D-4C26-8F9B-D274A18FF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6BEC1-7F57-4E7A-9A67-6F4F5BC8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C1E4-7612-4E4C-B6CB-2C7DCADA9196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D8B9-9929-431E-B21C-1E16DF2F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08B44-B6BB-4EAA-9538-4D28838F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8F15-CA12-4D00-B9F4-3F9C8E385F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62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10568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8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96976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3"/>
            <a:ext cx="5486400" cy="478112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2202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8028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4216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162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58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098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746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4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07385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66217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988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3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493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0738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39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13265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5787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60225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60367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1" indent="-156621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2600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5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0305188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77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336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9723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 sz="1467"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2213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464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7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71395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2898">
              <a:lnSpc>
                <a:spcPct val="90000"/>
              </a:lnSpc>
              <a:spcBef>
                <a:spcPts val="720"/>
              </a:spcBef>
              <a:buClr>
                <a:srgbClr val="1D3649"/>
              </a:buClr>
            </a:pPr>
            <a:r>
              <a:rPr lang="en-IN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6747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7283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7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39339708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09600" y="6325101"/>
            <a:ext cx="7416800" cy="23050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1219124">
              <a:defRPr/>
            </a:pPr>
            <a:r>
              <a:rPr lang="en-IN" sz="2400">
                <a:solidFill>
                  <a:srgbClr val="004266"/>
                </a:solidFill>
                <a:latin typeface="Arial"/>
                <a:ea typeface=""/>
                <a:cs typeface=""/>
              </a:rPr>
              <a:t>IBM Cloud / DOC ID / Month XX, 2017 / © 2017 IBM Corporation</a:t>
            </a:r>
            <a:endParaRPr lang="en-US" sz="2400">
              <a:solidFill>
                <a:srgbClr val="004266"/>
              </a:solidFill>
              <a:latin typeface="Arial"/>
              <a:ea typeface=""/>
              <a:cs typeface="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25101"/>
            <a:ext cx="2844800" cy="23050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1219124">
              <a:defRPr/>
            </a:pPr>
            <a:fld id="{B8B98973-C1FC-914A-BE79-1FB22C8F6BD2}" type="slidenum">
              <a:rPr lang="en-US" sz="2400" smtClean="0">
                <a:solidFill>
                  <a:srgbClr val="004266"/>
                </a:solidFill>
                <a:latin typeface="Arial"/>
                <a:ea typeface=""/>
                <a:cs typeface=""/>
              </a:rPr>
              <a:pPr defTabSz="1219124">
                <a:defRPr/>
              </a:pPr>
              <a:t>‹#›</a:t>
            </a:fld>
            <a:endParaRPr lang="en-US" sz="2400">
              <a:solidFill>
                <a:srgbClr val="004266"/>
              </a:solidFill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100715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80783" cy="4558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5108575"/>
          </a:xfrm>
          <a:custGeom>
            <a:avLst/>
            <a:gdLst/>
            <a:ahLst/>
            <a:cxnLst/>
            <a:rect l="l" t="t" r="r" b="b"/>
            <a:pathLst>
              <a:path w="12192000" h="5108575">
                <a:moveTo>
                  <a:pt x="0" y="5108448"/>
                </a:moveTo>
                <a:lnTo>
                  <a:pt x="12192000" y="5108448"/>
                </a:lnTo>
                <a:lnTo>
                  <a:pt x="12192000" y="0"/>
                </a:lnTo>
                <a:lnTo>
                  <a:pt x="0" y="0"/>
                </a:lnTo>
                <a:lnTo>
                  <a:pt x="0" y="5108448"/>
                </a:lnTo>
                <a:close/>
              </a:path>
            </a:pathLst>
          </a:custGeom>
          <a:solidFill>
            <a:srgbClr val="FFFFFF">
              <a:alpha val="9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496811"/>
            <a:ext cx="12192000" cy="361315"/>
          </a:xfrm>
          <a:custGeom>
            <a:avLst/>
            <a:gdLst/>
            <a:ahLst/>
            <a:cxnLst/>
            <a:rect l="l" t="t" r="r" b="b"/>
            <a:pathLst>
              <a:path w="12192000" h="361315">
                <a:moveTo>
                  <a:pt x="0" y="361187"/>
                </a:moveTo>
                <a:lnTo>
                  <a:pt x="12192000" y="361187"/>
                </a:lnTo>
                <a:lnTo>
                  <a:pt x="12192000" y="0"/>
                </a:lnTo>
                <a:lnTo>
                  <a:pt x="0" y="0"/>
                </a:lnTo>
                <a:lnTo>
                  <a:pt x="0" y="361187"/>
                </a:lnTo>
                <a:close/>
              </a:path>
            </a:pathLst>
          </a:custGeom>
          <a:solidFill>
            <a:srgbClr val="162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5655" y="1113536"/>
            <a:ext cx="4479290" cy="417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8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4888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4093"/>
            <a:ext cx="4545458" cy="38228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0756" y="6357013"/>
            <a:ext cx="366328" cy="365125"/>
          </a:xfrm>
          <a:prstGeom prst="rect">
            <a:avLst/>
          </a:prstGeom>
        </p:spPr>
        <p:txBody>
          <a:bodyPr/>
          <a:lstStyle/>
          <a:p>
            <a:fld id="{E75D2357-2390-9F48-8361-354586313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412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3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601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766" y="714953"/>
            <a:ext cx="11503114" cy="4758446"/>
          </a:xfrm>
        </p:spPr>
        <p:txBody>
          <a:bodyPr numCol="2" spcCol="822960"/>
          <a:lstStyle>
            <a:lvl1pPr marL="0" marR="0" indent="0" algn="l" defTabSz="914400" rtl="0" eaLnBrk="1" fontAlgn="t" latinLnBrk="0" hangingPunct="1"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2000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facilisis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Pellentesque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felis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Dolor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doloremque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 sit sed.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Est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at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faucibus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turpis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penatibus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lacus libero semper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odio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nobis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dui. Et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fringilla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diam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aenean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non.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integer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varius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tempus vitae.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et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wisi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lacus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id.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platea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mattis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convallis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lobortis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</a:p>
          <a:p>
            <a:br>
              <a:rPr lang="en-US" dirty="0"/>
            </a:b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9766" y="81971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One line header goes here</a:t>
            </a:r>
          </a:p>
        </p:txBody>
      </p:sp>
      <p:sp>
        <p:nvSpPr>
          <p:cNvPr id="9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903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766" y="725113"/>
            <a:ext cx="11503114" cy="4758446"/>
          </a:xfrm>
        </p:spPr>
        <p:txBody>
          <a:bodyPr numCol="2" spcCol="822960"/>
          <a:lstStyle>
            <a:lvl1pPr marL="0" marR="0" indent="0" algn="l" defTabSz="914400" rtl="0" eaLnBrk="1" fontAlgn="t" latinLnBrk="0" hangingPunct="1"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2000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facilisis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Pellentesque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felis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Dolor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doloremque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 sit sed.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Est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at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faucibus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turpis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penatibus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lacus libero semper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odio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nobis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dui. Et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fringilla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diam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aenean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non.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integer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varius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tempus vitae.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et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wisi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lacus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id.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platea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mattis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convallis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lobortis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</a:p>
          <a:p>
            <a:br>
              <a:rPr lang="en-US" dirty="0"/>
            </a:b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9766" y="81971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Two line header goes here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15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184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182881" y="1"/>
            <a:ext cx="12004887" cy="65574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12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  <p:pic>
        <p:nvPicPr>
          <p:cNvPr id="6" name="Logo" descr="C:\Users\rchernick\Desktop\Lock-up rgb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776" y="2257358"/>
            <a:ext cx="10289117" cy="164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2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487679" y="365760"/>
            <a:ext cx="11399520" cy="487680"/>
          </a:xfrm>
        </p:spPr>
        <p:txBody>
          <a:bodyPr/>
          <a:lstStyle>
            <a:lvl1pPr>
              <a:defRPr sz="34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title: No more than one line</a:t>
            </a:r>
          </a:p>
        </p:txBody>
      </p:sp>
      <p:sp>
        <p:nvSpPr>
          <p:cNvPr id="9" name="Text"/>
          <p:cNvSpPr>
            <a:spLocks noGrp="1"/>
          </p:cNvSpPr>
          <p:nvPr>
            <p:ph idx="1" hasCustomPrompt="1"/>
          </p:nvPr>
        </p:nvSpPr>
        <p:spPr>
          <a:xfrm>
            <a:off x="487680" y="1219200"/>
            <a:ext cx="11399520" cy="4791456"/>
          </a:xfrm>
        </p:spPr>
        <p:txBody>
          <a:bodyPr/>
          <a:lstStyle>
            <a:lvl1pPr marL="219451" indent="-219451">
              <a:buClr>
                <a:srgbClr val="669933"/>
              </a:buClr>
              <a:buFont typeface="Arial Black" pitchFamily="34" charset="0"/>
              <a:buChar char="›"/>
              <a:defRPr sz="29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14377" indent="-219451">
              <a:buClr>
                <a:srgbClr val="669933"/>
              </a:buClr>
              <a:buFont typeface="Arial" pitchFamily="34" charset="0"/>
              <a:buChar char="•"/>
              <a:defRPr sz="24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3962" indent="-182875"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23962" indent="-182875"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3962" indent="-182875"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blank).</a:t>
            </a:r>
          </a:p>
        </p:txBody>
      </p:sp>
      <p:sp>
        <p:nvSpPr>
          <p:cNvPr id="17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8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50575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487679" y="365761"/>
            <a:ext cx="11399520" cy="480132"/>
          </a:xfrm>
        </p:spPr>
        <p:txBody>
          <a:bodyPr/>
          <a:lstStyle>
            <a:lvl1pPr>
              <a:defRPr sz="34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title: Two lines</a:t>
            </a:r>
          </a:p>
        </p:txBody>
      </p:sp>
      <p:sp>
        <p:nvSpPr>
          <p:cNvPr id="9" name="Text"/>
          <p:cNvSpPr>
            <a:spLocks noGrp="1"/>
          </p:cNvSpPr>
          <p:nvPr>
            <p:ph idx="1" hasCustomPrompt="1"/>
          </p:nvPr>
        </p:nvSpPr>
        <p:spPr>
          <a:xfrm>
            <a:off x="487680" y="1694688"/>
            <a:ext cx="11399520" cy="4315968"/>
          </a:xfrm>
        </p:spPr>
        <p:txBody>
          <a:bodyPr/>
          <a:lstStyle>
            <a:lvl1pPr marL="219451" indent="-219451">
              <a:buClr>
                <a:srgbClr val="669933"/>
              </a:buClr>
              <a:buFont typeface="Arial Black" pitchFamily="34" charset="0"/>
              <a:buChar char="›"/>
              <a:defRPr sz="29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14377" indent="-219451">
              <a:buClr>
                <a:srgbClr val="669933"/>
              </a:buClr>
              <a:buFont typeface="Arial" pitchFamily="34" charset="0"/>
              <a:buChar char="•"/>
              <a:defRPr sz="24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3962" indent="-182875"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23962" indent="-182875"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3962" indent="-182875"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7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8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90774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666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title: No more than one line</a:t>
            </a:r>
          </a:p>
        </p:txBody>
      </p:sp>
      <p:sp>
        <p:nvSpPr>
          <p:cNvPr id="10" name="Text"/>
          <p:cNvSpPr>
            <a:spLocks noGrp="1"/>
          </p:cNvSpPr>
          <p:nvPr>
            <p:ph idx="1" hasCustomPrompt="1"/>
          </p:nvPr>
        </p:nvSpPr>
        <p:spPr>
          <a:xfrm>
            <a:off x="487680" y="1463040"/>
            <a:ext cx="11399520" cy="4547616"/>
          </a:xfrm>
        </p:spPr>
        <p:txBody>
          <a:bodyPr/>
          <a:lstStyle>
            <a:lvl1pPr marL="219451" indent="-219451">
              <a:spcAft>
                <a:spcPts val="400"/>
              </a:spcAft>
              <a:buClr>
                <a:srgbClr val="669933"/>
              </a:buClr>
              <a:buFont typeface="Arial Black" pitchFamily="34" charset="0"/>
              <a:buChar char="›"/>
              <a:defRPr sz="29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14377" indent="-219451">
              <a:buClr>
                <a:srgbClr val="669933"/>
              </a:buClr>
              <a:buFont typeface="Arial" pitchFamily="34" charset="0"/>
              <a:buChar char="•"/>
              <a:defRPr sz="24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3962" indent="-182875"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23962" indent="-182875"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3962" indent="-182875"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87680" y="914400"/>
            <a:ext cx="11399520" cy="36576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867" b="1" baseline="0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867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867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867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867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SLIDE SUBTITLE: ALL CAPS &amp; NO MORE THAN ONE LINE</a:t>
            </a:r>
          </a:p>
        </p:txBody>
      </p:sp>
      <p:sp>
        <p:nvSpPr>
          <p:cNvPr id="16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7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10986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7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6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3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4405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9" name="Text"/>
          <p:cNvSpPr>
            <a:spLocks noGrp="1"/>
          </p:cNvSpPr>
          <p:nvPr>
            <p:ph idx="1" hasCustomPrompt="1"/>
          </p:nvPr>
        </p:nvSpPr>
        <p:spPr>
          <a:xfrm>
            <a:off x="3120813" y="2042493"/>
            <a:ext cx="8412480" cy="1653116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 Black" pitchFamily="34" charset="0"/>
              <a:buNone/>
              <a:defRPr sz="3733" b="1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a 1-4 line blurb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87680" y="2042493"/>
            <a:ext cx="2328333" cy="1653116"/>
          </a:xfr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7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8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2988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9" name="Text"/>
          <p:cNvSpPr>
            <a:spLocks noGrp="1"/>
          </p:cNvSpPr>
          <p:nvPr>
            <p:ph idx="1" hasCustomPrompt="1"/>
          </p:nvPr>
        </p:nvSpPr>
        <p:spPr>
          <a:xfrm>
            <a:off x="3120813" y="975361"/>
            <a:ext cx="8290560" cy="1653116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 Black" pitchFamily="34" charset="0"/>
              <a:buNone/>
              <a:defRPr sz="3467" b="1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a 1-3 line blurb</a:t>
            </a:r>
          </a:p>
        </p:txBody>
      </p:sp>
      <p:sp>
        <p:nvSpPr>
          <p:cNvPr id="8" name="Text"/>
          <p:cNvSpPr>
            <a:spLocks noGrp="1"/>
          </p:cNvSpPr>
          <p:nvPr>
            <p:ph idx="11" hasCustomPrompt="1"/>
          </p:nvPr>
        </p:nvSpPr>
        <p:spPr>
          <a:xfrm>
            <a:off x="3120813" y="3410850"/>
            <a:ext cx="8290560" cy="1653116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 Black" pitchFamily="34" charset="0"/>
              <a:buNone/>
              <a:defRPr sz="3467" b="1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a 1-3 line blurb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87680" y="3410850"/>
            <a:ext cx="2328333" cy="1653116"/>
          </a:xfr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87680" y="975361"/>
            <a:ext cx="2328333" cy="1653116"/>
          </a:xfr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7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8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167718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9" name="Text"/>
          <p:cNvSpPr>
            <a:spLocks noGrp="1"/>
          </p:cNvSpPr>
          <p:nvPr>
            <p:ph idx="1" hasCustomPrompt="1"/>
          </p:nvPr>
        </p:nvSpPr>
        <p:spPr>
          <a:xfrm>
            <a:off x="487679" y="3138785"/>
            <a:ext cx="3291840" cy="173801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 Black" pitchFamily="34" charset="0"/>
              <a:buNone/>
              <a:defRPr sz="2933" b="1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a 1-3 line blurb</a:t>
            </a:r>
          </a:p>
        </p:txBody>
      </p:sp>
      <p:sp>
        <p:nvSpPr>
          <p:cNvPr id="12" name="Text"/>
          <p:cNvSpPr>
            <a:spLocks noGrp="1"/>
          </p:cNvSpPr>
          <p:nvPr>
            <p:ph idx="11" hasCustomPrompt="1"/>
          </p:nvPr>
        </p:nvSpPr>
        <p:spPr>
          <a:xfrm>
            <a:off x="4541519" y="3138785"/>
            <a:ext cx="3291840" cy="173801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 Black" pitchFamily="34" charset="0"/>
              <a:buNone/>
              <a:defRPr sz="2933" b="1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a 1-3 line blurb</a:t>
            </a:r>
          </a:p>
        </p:txBody>
      </p:sp>
      <p:sp>
        <p:nvSpPr>
          <p:cNvPr id="14" name="Text"/>
          <p:cNvSpPr>
            <a:spLocks noGrp="1"/>
          </p:cNvSpPr>
          <p:nvPr>
            <p:ph idx="13" hasCustomPrompt="1"/>
          </p:nvPr>
        </p:nvSpPr>
        <p:spPr>
          <a:xfrm>
            <a:off x="8595360" y="3138785"/>
            <a:ext cx="3291840" cy="173801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 Black" pitchFamily="34" charset="0"/>
              <a:buNone/>
              <a:defRPr sz="2933" b="1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32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a 1-3 line blurb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69432" y="1173482"/>
            <a:ext cx="2328333" cy="1653116"/>
          </a:xfr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023272" y="1173482"/>
            <a:ext cx="2328333" cy="1653116"/>
          </a:xfr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077114" y="1173482"/>
            <a:ext cx="2328333" cy="1653116"/>
          </a:xfr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7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8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71797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28850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first inst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66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Agenda: First appearance in the deck</a:t>
            </a:r>
          </a:p>
        </p:txBody>
      </p:sp>
      <p:sp>
        <p:nvSpPr>
          <p:cNvPr id="3" name="Agenda"/>
          <p:cNvSpPr>
            <a:spLocks noGrp="1"/>
          </p:cNvSpPr>
          <p:nvPr>
            <p:ph idx="1" hasCustomPrompt="1"/>
          </p:nvPr>
        </p:nvSpPr>
        <p:spPr>
          <a:xfrm>
            <a:off x="487680" y="1219200"/>
            <a:ext cx="11399520" cy="5035296"/>
          </a:xfrm>
        </p:spPr>
        <p:txBody>
          <a:bodyPr/>
          <a:lstStyle>
            <a:lvl1pPr marL="243834" indent="-243834">
              <a:spcBef>
                <a:spcPts val="1200"/>
              </a:spcBef>
              <a:spcAft>
                <a:spcPts val="1200"/>
              </a:spcAft>
              <a:buClrTx/>
              <a:buSzPct val="100000"/>
              <a:buFont typeface="Arial Black" pitchFamily="34" charset="0"/>
              <a:buChar char="›"/>
              <a:defRPr sz="3200" b="0" i="1">
                <a:solidFill>
                  <a:schemeClr val="accent4"/>
                </a:solidFill>
                <a:latin typeface="Georgia" pitchFamily="18" charset="0"/>
                <a:cs typeface="Adobe Arabic" pitchFamily="18" charset="-78"/>
              </a:defRPr>
            </a:lvl1pPr>
            <a:lvl2pPr marL="914377" indent="-219451">
              <a:spcBef>
                <a:spcPts val="400"/>
              </a:spcBef>
              <a:buClr>
                <a:srgbClr val="888888"/>
              </a:buClr>
              <a:buSzPct val="100000"/>
              <a:buFont typeface="Arial" pitchFamily="34" charset="0"/>
              <a:buChar char="•"/>
              <a:defRPr sz="24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377" indent="-219451">
              <a:spcBef>
                <a:spcPts val="400"/>
              </a:spcBef>
              <a:buClr>
                <a:srgbClr val="888888"/>
              </a:buClr>
              <a:buSzPct val="100000"/>
              <a:buFont typeface="Arial" pitchFamily="34" charset="0"/>
              <a:buChar char="•"/>
              <a:defRPr sz="24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914377" indent="-219451">
              <a:spcBef>
                <a:spcPts val="400"/>
              </a:spcBef>
              <a:buClr>
                <a:srgbClr val="888888"/>
              </a:buClr>
              <a:buSzPct val="100000"/>
              <a:buFont typeface="Arial" pitchFamily="34" charset="0"/>
              <a:buChar char="•"/>
              <a:defRPr sz="24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914377" indent="-219451">
              <a:spcBef>
                <a:spcPts val="400"/>
              </a:spcBef>
              <a:buClr>
                <a:srgbClr val="888888"/>
              </a:buClr>
              <a:buSzPct val="100000"/>
              <a:buFont typeface="Arial" pitchFamily="34" charset="0"/>
              <a:buChar char="•"/>
              <a:defRPr sz="24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3465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instance 2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66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Agenda: Second and subsequent appearances</a:t>
            </a:r>
          </a:p>
        </p:txBody>
      </p:sp>
      <p:sp>
        <p:nvSpPr>
          <p:cNvPr id="3" name="Agenda"/>
          <p:cNvSpPr>
            <a:spLocks noGrp="1"/>
          </p:cNvSpPr>
          <p:nvPr>
            <p:ph idx="1" hasCustomPrompt="1"/>
          </p:nvPr>
        </p:nvSpPr>
        <p:spPr>
          <a:xfrm>
            <a:off x="487680" y="1219200"/>
            <a:ext cx="11399520" cy="5035296"/>
          </a:xfrm>
        </p:spPr>
        <p:txBody>
          <a:bodyPr/>
          <a:lstStyle>
            <a:lvl1pPr marL="243834" indent="-243834">
              <a:spcBef>
                <a:spcPts val="1200"/>
              </a:spcBef>
              <a:spcAft>
                <a:spcPts val="1200"/>
              </a:spcAft>
              <a:buClrTx/>
              <a:buSzPct val="100000"/>
              <a:buFont typeface="Arial Black" pitchFamily="34" charset="0"/>
              <a:buChar char="›"/>
              <a:defRPr sz="3200" b="0" i="1">
                <a:solidFill>
                  <a:srgbClr val="AAAAAA"/>
                </a:solidFill>
                <a:latin typeface="Georgia" pitchFamily="18" charset="0"/>
                <a:cs typeface="Adobe Arabic" pitchFamily="18" charset="-78"/>
              </a:defRPr>
            </a:lvl1pPr>
            <a:lvl2pPr marL="914377" indent="-219451">
              <a:spcBef>
                <a:spcPts val="400"/>
              </a:spcBef>
              <a:buClrTx/>
              <a:buFont typeface="Arial" pitchFamily="34" charset="0"/>
              <a:buChar char="•"/>
              <a:defRPr sz="2400" b="0" i="0">
                <a:solidFill>
                  <a:srgbClr val="AAAAAA"/>
                </a:solidFill>
                <a:latin typeface="Arial" pitchFamily="34" charset="0"/>
                <a:cs typeface="Arial" pitchFamily="34" charset="0"/>
              </a:defRPr>
            </a:lvl2pPr>
            <a:lvl3pPr marL="914377" indent="-219451">
              <a:spcBef>
                <a:spcPts val="400"/>
              </a:spcBef>
              <a:buClrTx/>
              <a:buFont typeface="Arial" pitchFamily="34" charset="0"/>
              <a:buChar char="•"/>
              <a:defRPr sz="2400" b="0" i="0">
                <a:solidFill>
                  <a:srgbClr val="AAAAAA"/>
                </a:solidFill>
                <a:latin typeface="Arial" pitchFamily="34" charset="0"/>
                <a:cs typeface="Arial" pitchFamily="34" charset="0"/>
              </a:defRPr>
            </a:lvl3pPr>
            <a:lvl4pPr marL="914377" indent="-219451">
              <a:spcBef>
                <a:spcPts val="400"/>
              </a:spcBef>
              <a:buClrTx/>
              <a:buFont typeface="Arial" pitchFamily="34" charset="0"/>
              <a:buChar char="•"/>
              <a:defRPr sz="2400" b="0" i="0">
                <a:solidFill>
                  <a:srgbClr val="AAAAAA"/>
                </a:solidFill>
                <a:latin typeface="Arial" pitchFamily="34" charset="0"/>
                <a:cs typeface="Arial" pitchFamily="34" charset="0"/>
              </a:defRPr>
            </a:lvl4pPr>
            <a:lvl5pPr marL="914377" indent="-219451">
              <a:spcBef>
                <a:spcPts val="400"/>
              </a:spcBef>
              <a:buClrTx/>
              <a:buFont typeface="Arial" pitchFamily="34" charset="0"/>
              <a:buChar char="•"/>
              <a:defRPr sz="2400" b="0" i="0">
                <a:solidFill>
                  <a:srgbClr val="AAAAAA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2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7625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graph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82880" y="-1"/>
            <a:ext cx="3657600" cy="65574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3048000" cy="1218795"/>
          </a:xfrm>
        </p:spPr>
        <p:txBody>
          <a:bodyPr/>
          <a:lstStyle>
            <a:lvl1pPr>
              <a:defRPr sz="29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 of the research graphic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145280" y="365759"/>
            <a:ext cx="7741920" cy="5644896"/>
          </a:xfrm>
        </p:spPr>
        <p:txBody>
          <a:bodyPr anchor="ctr"/>
          <a:lstStyle>
            <a:lvl1pPr marL="0" indent="0" algn="ctr">
              <a:buNone/>
              <a:defRPr sz="2400"/>
            </a:lvl1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icon to add a research graphic</a:t>
            </a:r>
          </a:p>
        </p:txBody>
      </p:sp>
      <p:sp>
        <p:nvSpPr>
          <p:cNvPr id="6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145280" y="6216136"/>
            <a:ext cx="77419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4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5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11167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11399520" cy="4876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Next steps slide: Click to edit title</a:t>
            </a:r>
          </a:p>
        </p:txBody>
      </p:sp>
      <p:sp>
        <p:nvSpPr>
          <p:cNvPr id="3" name="Next Steps"/>
          <p:cNvSpPr>
            <a:spLocks noGrp="1"/>
          </p:cNvSpPr>
          <p:nvPr>
            <p:ph idx="1" hasCustomPrompt="1"/>
          </p:nvPr>
        </p:nvSpPr>
        <p:spPr>
          <a:xfrm>
            <a:off x="487680" y="1219200"/>
            <a:ext cx="11399520" cy="5035296"/>
          </a:xfrm>
        </p:spPr>
        <p:txBody>
          <a:bodyPr/>
          <a:lstStyle>
            <a:lvl1pPr marL="487668" indent="-487668">
              <a:spcBef>
                <a:spcPts val="12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9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14377" indent="-219451">
              <a:spcBef>
                <a:spcPts val="400"/>
              </a:spcBef>
              <a:buClr>
                <a:srgbClr val="669933"/>
              </a:buClr>
              <a:buFont typeface="Arial" pitchFamily="34" charset="0"/>
              <a:buChar char="•"/>
              <a:defRPr sz="24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3962" indent="-182875"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23962" indent="-182875"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3962" indent="-182875"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›"/>
              <a:defRPr sz="2133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3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22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87680" y="2573705"/>
            <a:ext cx="11399520" cy="615553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4000" b="1" cap="none">
                <a:solidFill>
                  <a:srgbClr val="1E1E1E"/>
                </a:solidFill>
              </a:defRPr>
            </a:lvl1pPr>
          </a:lstStyle>
          <a:p>
            <a:r>
              <a:rPr lang="en-US" dirty="0"/>
              <a:t>Section name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>
          <a:xfrm>
            <a:off x="487680" y="3243073"/>
            <a:ext cx="11399520" cy="492443"/>
          </a:xfrm>
        </p:spPr>
        <p:txBody>
          <a:bodyPr anchor="t" anchorCtr="0">
            <a:spAutoFit/>
          </a:bodyPr>
          <a:lstStyle>
            <a:lvl1pPr marL="0" indent="0">
              <a:buNone/>
              <a:defRPr sz="3200" b="0" i="1" baseline="0">
                <a:solidFill>
                  <a:srgbClr val="1E1E1E"/>
                </a:solidFill>
                <a:latin typeface="Georgia" pitchFamily="18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 is optional</a:t>
            </a:r>
          </a:p>
        </p:txBody>
      </p:sp>
      <p:sp>
        <p:nvSpPr>
          <p:cNvPr id="14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5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6407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Bottom 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487680" y="4777496"/>
            <a:ext cx="11216640" cy="1528752"/>
          </a:xfrm>
          <a:solidFill>
            <a:schemeClr val="tx1">
              <a:alpha val="70000"/>
            </a:schemeClr>
          </a:solidFill>
        </p:spPr>
        <p:txBody>
          <a:bodyPr wrap="square" lIns="137160" tIns="228600" rIns="137160" bIns="228600" anchor="b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3467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>
              <a:buFontTx/>
              <a:buNone/>
              <a:defRPr sz="3200" b="1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3200" b="1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3200" b="1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3rd option: Don’t use for large-room presentations where heads will block view of lower screen area.</a:t>
            </a:r>
          </a:p>
        </p:txBody>
      </p:sp>
      <p:sp>
        <p:nvSpPr>
          <p:cNvPr id="4" name="Middle caption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2931395"/>
            <a:ext cx="11216640" cy="995209"/>
          </a:xfrm>
          <a:solidFill>
            <a:schemeClr val="tx1">
              <a:alpha val="70000"/>
            </a:schemeClr>
          </a:solidFill>
        </p:spPr>
        <p:txBody>
          <a:bodyPr wrap="square" lIns="137160" tIns="228600" rIns="137160" bIns="228600" anchor="ctr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3467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>
              <a:buFontTx/>
              <a:buNone/>
              <a:defRPr sz="2667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2667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667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 when the image has a quiet middle.</a:t>
            </a:r>
          </a:p>
        </p:txBody>
      </p:sp>
      <p:sp>
        <p:nvSpPr>
          <p:cNvPr id="3" name="Top caption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548640"/>
            <a:ext cx="11216640" cy="995209"/>
          </a:xfrm>
          <a:solidFill>
            <a:schemeClr val="tx1">
              <a:alpha val="70000"/>
            </a:schemeClr>
          </a:solidFill>
        </p:spPr>
        <p:txBody>
          <a:bodyPr wrap="square" lIns="137160" tIns="228600" rIns="137160" bIns="22860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3467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>
              <a:buFontTx/>
              <a:buNone/>
              <a:defRPr sz="3200" b="1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3200" b="1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3200" b="1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 when the image has a quiet area at top. </a:t>
            </a:r>
          </a:p>
        </p:txBody>
      </p:sp>
      <p:sp>
        <p:nvSpPr>
          <p:cNvPr id="12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CCCCCC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CCCCCC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5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CCCCCC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0771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ight 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8229600" y="1864309"/>
            <a:ext cx="3962400" cy="3129383"/>
          </a:xfrm>
          <a:solidFill>
            <a:schemeClr val="tx1">
              <a:alpha val="70000"/>
            </a:schemeClr>
          </a:solidFill>
        </p:spPr>
        <p:txBody>
          <a:bodyPr wrap="square" lIns="274320" tIns="228600" rIns="182880" bIns="228600" anchor="ctr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3467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>
              <a:buFontTx/>
              <a:buNone/>
              <a:defRPr sz="2667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2667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667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Use this text box when focus is on the left side of the image.</a:t>
            </a:r>
          </a:p>
        </p:txBody>
      </p:sp>
      <p:sp>
        <p:nvSpPr>
          <p:cNvPr id="4" name="Left caption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131082"/>
            <a:ext cx="3962400" cy="2595839"/>
          </a:xfrm>
          <a:solidFill>
            <a:schemeClr val="tx1">
              <a:alpha val="70000"/>
            </a:schemeClr>
          </a:solidFill>
        </p:spPr>
        <p:txBody>
          <a:bodyPr wrap="square" lIns="274320" tIns="228600" rIns="137160" bIns="228600" anchor="ctr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3467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>
              <a:buFontTx/>
              <a:buNone/>
              <a:defRPr sz="2667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2667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667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Use this text box when focus is on the right side of the image.</a:t>
            </a:r>
          </a:p>
        </p:txBody>
      </p:sp>
      <p:sp>
        <p:nvSpPr>
          <p:cNvPr id="12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CCCCCC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CCCCCC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5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CCCCCC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1584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82880" y="1"/>
            <a:ext cx="12009120" cy="6557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6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87680" y="6216136"/>
            <a:ext cx="11399520" cy="1846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Source line (will not appear in presentation mode if left blank)</a:t>
            </a:r>
          </a:p>
        </p:txBody>
      </p:sp>
      <p:sp>
        <p:nvSpPr>
          <p:cNvPr id="12" name="Page #"/>
          <p:cNvSpPr txBox="1"/>
          <p:nvPr userDrawn="1"/>
        </p:nvSpPr>
        <p:spPr>
          <a:xfrm>
            <a:off x="9448800" y="6644640"/>
            <a:ext cx="2438400" cy="12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AE37EF82-0B25-4B89-B1EA-AE4F268844BE}" type="slidenum">
              <a:rPr lang="en-US" sz="800" b="1" kern="600" spc="93" smtClean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b="1" kern="600" spc="93" dirty="0" err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3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37785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82881" y="1"/>
            <a:ext cx="12004887" cy="655743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93776" y="2440670"/>
            <a:ext cx="10789920" cy="664797"/>
          </a:xfrm>
        </p:spPr>
        <p:txBody>
          <a:bodyPr anchor="b" anchorCtr="0"/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93776" y="3499104"/>
            <a:ext cx="10789920" cy="492443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name, title (title un-bolded)</a:t>
            </a:r>
          </a:p>
        </p:txBody>
      </p:sp>
      <p:sp>
        <p:nvSpPr>
          <p:cNvPr id="1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793776" y="5795965"/>
            <a:ext cx="4632960" cy="328295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the Month DD,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76" y="482601"/>
            <a:ext cx="2897632" cy="460945"/>
          </a:xfrm>
          <a:prstGeom prst="rect">
            <a:avLst/>
          </a:prstGeom>
        </p:spPr>
      </p:pic>
      <p:sp>
        <p:nvSpPr>
          <p:cNvPr id="14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27385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82881" y="1"/>
            <a:ext cx="12004887" cy="655743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92480" y="2439115"/>
            <a:ext cx="10789920" cy="664797"/>
          </a:xfrm>
        </p:spPr>
        <p:txBody>
          <a:bodyPr anchor="b" anchorCtr="0"/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92480" y="3499104"/>
            <a:ext cx="10789920" cy="492443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name, title (title un-bolded)</a:t>
            </a:r>
          </a:p>
        </p:txBody>
      </p:sp>
      <p:sp>
        <p:nvSpPr>
          <p:cNvPr id="1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792480" y="5795965"/>
            <a:ext cx="4632960" cy="328295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lnSpc>
                <a:spcPct val="1250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add the Month DD,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" y="482601"/>
            <a:ext cx="5609253" cy="460945"/>
          </a:xfrm>
          <a:prstGeom prst="rect">
            <a:avLst/>
          </a:prstGeom>
        </p:spPr>
      </p:pic>
      <p:sp>
        <p:nvSpPr>
          <p:cNvPr id="13" name="2016 Copyright"/>
          <p:cNvSpPr txBox="1"/>
          <p:nvPr userDrawn="1"/>
        </p:nvSpPr>
        <p:spPr>
          <a:xfrm>
            <a:off x="182880" y="6644641"/>
            <a:ext cx="6197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600" spc="93" dirty="0">
                <a:solidFill>
                  <a:srgbClr val="FFFFFF"/>
                </a:solidFill>
                <a:latin typeface="Arial"/>
                <a:cs typeface="Arial" pitchFamily="34" charset="0"/>
              </a:rPr>
              <a:t>© 2017 FORRESTER. REPRODUCTION PROHIBITED.</a:t>
            </a:r>
          </a:p>
        </p:txBody>
      </p:sp>
    </p:spTree>
    <p:extLst>
      <p:ext uri="{BB962C8B-B14F-4D97-AF65-F5344CB8AC3E}">
        <p14:creationId xmlns:p14="http://schemas.microsoft.com/office/powerpoint/2010/main" val="282954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1.xml"/><Relationship Id="rId18" Type="http://schemas.openxmlformats.org/officeDocument/2006/relationships/slideLayout" Target="../slideLayouts/slideLayout376.xml"/><Relationship Id="rId26" Type="http://schemas.openxmlformats.org/officeDocument/2006/relationships/slideLayout" Target="../slideLayouts/slideLayout384.xml"/><Relationship Id="rId39" Type="http://schemas.openxmlformats.org/officeDocument/2006/relationships/slideLayout" Target="../slideLayouts/slideLayout397.xml"/><Relationship Id="rId21" Type="http://schemas.openxmlformats.org/officeDocument/2006/relationships/slideLayout" Target="../slideLayouts/slideLayout379.xml"/><Relationship Id="rId34" Type="http://schemas.openxmlformats.org/officeDocument/2006/relationships/slideLayout" Target="../slideLayouts/slideLayout392.xml"/><Relationship Id="rId7" Type="http://schemas.openxmlformats.org/officeDocument/2006/relationships/slideLayout" Target="../slideLayouts/slideLayout365.xml"/><Relationship Id="rId12" Type="http://schemas.openxmlformats.org/officeDocument/2006/relationships/slideLayout" Target="../slideLayouts/slideLayout370.xml"/><Relationship Id="rId17" Type="http://schemas.openxmlformats.org/officeDocument/2006/relationships/slideLayout" Target="../slideLayouts/slideLayout375.xml"/><Relationship Id="rId25" Type="http://schemas.openxmlformats.org/officeDocument/2006/relationships/slideLayout" Target="../slideLayouts/slideLayout383.xml"/><Relationship Id="rId33" Type="http://schemas.openxmlformats.org/officeDocument/2006/relationships/slideLayout" Target="../slideLayouts/slideLayout391.xml"/><Relationship Id="rId38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60.xml"/><Relationship Id="rId16" Type="http://schemas.openxmlformats.org/officeDocument/2006/relationships/slideLayout" Target="../slideLayouts/slideLayout374.xml"/><Relationship Id="rId20" Type="http://schemas.openxmlformats.org/officeDocument/2006/relationships/slideLayout" Target="../slideLayouts/slideLayout378.xml"/><Relationship Id="rId29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64.xml"/><Relationship Id="rId11" Type="http://schemas.openxmlformats.org/officeDocument/2006/relationships/slideLayout" Target="../slideLayouts/slideLayout369.xml"/><Relationship Id="rId24" Type="http://schemas.openxmlformats.org/officeDocument/2006/relationships/slideLayout" Target="../slideLayouts/slideLayout382.xml"/><Relationship Id="rId32" Type="http://schemas.openxmlformats.org/officeDocument/2006/relationships/slideLayout" Target="../slideLayouts/slideLayout390.xml"/><Relationship Id="rId37" Type="http://schemas.openxmlformats.org/officeDocument/2006/relationships/slideLayout" Target="../slideLayouts/slideLayout395.xml"/><Relationship Id="rId40" Type="http://schemas.openxmlformats.org/officeDocument/2006/relationships/theme" Target="../theme/theme10.xml"/><Relationship Id="rId5" Type="http://schemas.openxmlformats.org/officeDocument/2006/relationships/slideLayout" Target="../slideLayouts/slideLayout363.xml"/><Relationship Id="rId15" Type="http://schemas.openxmlformats.org/officeDocument/2006/relationships/slideLayout" Target="../slideLayouts/slideLayout373.xml"/><Relationship Id="rId23" Type="http://schemas.openxmlformats.org/officeDocument/2006/relationships/slideLayout" Target="../slideLayouts/slideLayout381.xml"/><Relationship Id="rId28" Type="http://schemas.openxmlformats.org/officeDocument/2006/relationships/slideLayout" Target="../slideLayouts/slideLayout386.xml"/><Relationship Id="rId36" Type="http://schemas.openxmlformats.org/officeDocument/2006/relationships/slideLayout" Target="../slideLayouts/slideLayout394.xml"/><Relationship Id="rId10" Type="http://schemas.openxmlformats.org/officeDocument/2006/relationships/slideLayout" Target="../slideLayouts/slideLayout368.xml"/><Relationship Id="rId19" Type="http://schemas.openxmlformats.org/officeDocument/2006/relationships/slideLayout" Target="../slideLayouts/slideLayout377.xml"/><Relationship Id="rId31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62.xml"/><Relationship Id="rId9" Type="http://schemas.openxmlformats.org/officeDocument/2006/relationships/slideLayout" Target="../slideLayouts/slideLayout367.xml"/><Relationship Id="rId14" Type="http://schemas.openxmlformats.org/officeDocument/2006/relationships/slideLayout" Target="../slideLayouts/slideLayout372.xml"/><Relationship Id="rId22" Type="http://schemas.openxmlformats.org/officeDocument/2006/relationships/slideLayout" Target="../slideLayouts/slideLayout380.xml"/><Relationship Id="rId27" Type="http://schemas.openxmlformats.org/officeDocument/2006/relationships/slideLayout" Target="../slideLayouts/slideLayout385.xml"/><Relationship Id="rId30" Type="http://schemas.openxmlformats.org/officeDocument/2006/relationships/slideLayout" Target="../slideLayouts/slideLayout388.xml"/><Relationship Id="rId35" Type="http://schemas.openxmlformats.org/officeDocument/2006/relationships/slideLayout" Target="../slideLayouts/slideLayout393.xml"/><Relationship Id="rId8" Type="http://schemas.openxmlformats.org/officeDocument/2006/relationships/slideLayout" Target="../slideLayouts/slideLayout366.xml"/><Relationship Id="rId3" Type="http://schemas.openxmlformats.org/officeDocument/2006/relationships/slideLayout" Target="../slideLayouts/slideLayout361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15.xml"/><Relationship Id="rId26" Type="http://schemas.openxmlformats.org/officeDocument/2006/relationships/slideLayout" Target="../slideLayouts/slideLayout423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418.xml"/><Relationship Id="rId34" Type="http://schemas.openxmlformats.org/officeDocument/2006/relationships/slideLayout" Target="../slideLayouts/slideLayout431.xml"/><Relationship Id="rId7" Type="http://schemas.openxmlformats.org/officeDocument/2006/relationships/slideLayout" Target="../slideLayouts/slideLayout404.xml"/><Relationship Id="rId12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14.xml"/><Relationship Id="rId25" Type="http://schemas.openxmlformats.org/officeDocument/2006/relationships/slideLayout" Target="../slideLayouts/slideLayout422.xml"/><Relationship Id="rId33" Type="http://schemas.openxmlformats.org/officeDocument/2006/relationships/slideLayout" Target="../slideLayouts/slideLayout430.xml"/><Relationship Id="rId38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13.xml"/><Relationship Id="rId20" Type="http://schemas.openxmlformats.org/officeDocument/2006/relationships/slideLayout" Target="../slideLayouts/slideLayout417.xml"/><Relationship Id="rId29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Relationship Id="rId1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21.xml"/><Relationship Id="rId32" Type="http://schemas.openxmlformats.org/officeDocument/2006/relationships/slideLayout" Target="../slideLayouts/slideLayout429.xml"/><Relationship Id="rId37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02.xml"/><Relationship Id="rId15" Type="http://schemas.openxmlformats.org/officeDocument/2006/relationships/slideLayout" Target="../slideLayouts/slideLayout412.xml"/><Relationship Id="rId23" Type="http://schemas.openxmlformats.org/officeDocument/2006/relationships/slideLayout" Target="../slideLayouts/slideLayout420.xml"/><Relationship Id="rId28" Type="http://schemas.openxmlformats.org/officeDocument/2006/relationships/slideLayout" Target="../slideLayouts/slideLayout425.xml"/><Relationship Id="rId36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07.xml"/><Relationship Id="rId19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9.xml"/><Relationship Id="rId27" Type="http://schemas.openxmlformats.org/officeDocument/2006/relationships/slideLayout" Target="../slideLayouts/slideLayout424.xml"/><Relationship Id="rId30" Type="http://schemas.openxmlformats.org/officeDocument/2006/relationships/slideLayout" Target="../slideLayouts/slideLayout427.xml"/><Relationship Id="rId35" Type="http://schemas.openxmlformats.org/officeDocument/2006/relationships/slideLayout" Target="../slideLayouts/slideLayout432.xml"/><Relationship Id="rId8" Type="http://schemas.openxmlformats.org/officeDocument/2006/relationships/slideLayout" Target="../slideLayouts/slideLayout405.xml"/><Relationship Id="rId3" Type="http://schemas.openxmlformats.org/officeDocument/2006/relationships/slideLayout" Target="../slideLayouts/slideLayout400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8.xml"/><Relationship Id="rId18" Type="http://schemas.openxmlformats.org/officeDocument/2006/relationships/slideLayout" Target="../slideLayouts/slideLayout453.xml"/><Relationship Id="rId26" Type="http://schemas.openxmlformats.org/officeDocument/2006/relationships/slideLayout" Target="../slideLayouts/slideLayout461.xml"/><Relationship Id="rId21" Type="http://schemas.openxmlformats.org/officeDocument/2006/relationships/slideLayout" Target="../slideLayouts/slideLayout456.xml"/><Relationship Id="rId34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7.xml"/><Relationship Id="rId17" Type="http://schemas.openxmlformats.org/officeDocument/2006/relationships/slideLayout" Target="../slideLayouts/slideLayout452.xml"/><Relationship Id="rId25" Type="http://schemas.openxmlformats.org/officeDocument/2006/relationships/slideLayout" Target="../slideLayouts/slideLayout460.xml"/><Relationship Id="rId33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437.xml"/><Relationship Id="rId16" Type="http://schemas.openxmlformats.org/officeDocument/2006/relationships/slideLayout" Target="../slideLayouts/slideLayout451.xml"/><Relationship Id="rId20" Type="http://schemas.openxmlformats.org/officeDocument/2006/relationships/slideLayout" Target="../slideLayouts/slideLayout455.xml"/><Relationship Id="rId29" Type="http://schemas.openxmlformats.org/officeDocument/2006/relationships/slideLayout" Target="../slideLayouts/slideLayout464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24" Type="http://schemas.openxmlformats.org/officeDocument/2006/relationships/slideLayout" Target="../slideLayouts/slideLayout459.xml"/><Relationship Id="rId32" Type="http://schemas.openxmlformats.org/officeDocument/2006/relationships/slideLayout" Target="../slideLayouts/slideLayout467.xml"/><Relationship Id="rId37" Type="http://schemas.openxmlformats.org/officeDocument/2006/relationships/theme" Target="../theme/theme12.xml"/><Relationship Id="rId5" Type="http://schemas.openxmlformats.org/officeDocument/2006/relationships/slideLayout" Target="../slideLayouts/slideLayout440.xml"/><Relationship Id="rId15" Type="http://schemas.openxmlformats.org/officeDocument/2006/relationships/slideLayout" Target="../slideLayouts/slideLayout450.xml"/><Relationship Id="rId23" Type="http://schemas.openxmlformats.org/officeDocument/2006/relationships/slideLayout" Target="../slideLayouts/slideLayout458.xml"/><Relationship Id="rId28" Type="http://schemas.openxmlformats.org/officeDocument/2006/relationships/slideLayout" Target="../slideLayouts/slideLayout463.xml"/><Relationship Id="rId36" Type="http://schemas.openxmlformats.org/officeDocument/2006/relationships/slideLayout" Target="../slideLayouts/slideLayout471.xml"/><Relationship Id="rId10" Type="http://schemas.openxmlformats.org/officeDocument/2006/relationships/slideLayout" Target="../slideLayouts/slideLayout445.xml"/><Relationship Id="rId19" Type="http://schemas.openxmlformats.org/officeDocument/2006/relationships/slideLayout" Target="../slideLayouts/slideLayout454.xml"/><Relationship Id="rId31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Relationship Id="rId14" Type="http://schemas.openxmlformats.org/officeDocument/2006/relationships/slideLayout" Target="../slideLayouts/slideLayout449.xml"/><Relationship Id="rId22" Type="http://schemas.openxmlformats.org/officeDocument/2006/relationships/slideLayout" Target="../slideLayouts/slideLayout457.xml"/><Relationship Id="rId27" Type="http://schemas.openxmlformats.org/officeDocument/2006/relationships/slideLayout" Target="../slideLayouts/slideLayout462.xml"/><Relationship Id="rId30" Type="http://schemas.openxmlformats.org/officeDocument/2006/relationships/slideLayout" Target="../slideLayouts/slideLayout465.xml"/><Relationship Id="rId35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43.xml"/><Relationship Id="rId3" Type="http://schemas.openxmlformats.org/officeDocument/2006/relationships/slideLayout" Target="../slideLayouts/slideLayout4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42" Type="http://schemas.openxmlformats.org/officeDocument/2006/relationships/slideLayout" Target="../slideLayouts/slideLayout79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slideLayout" Target="../slideLayouts/slideLayout77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4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43" Type="http://schemas.openxmlformats.org/officeDocument/2006/relationships/slideLayout" Target="../slideLayouts/slideLayout80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9" Type="http://schemas.openxmlformats.org/officeDocument/2006/relationships/slideLayout" Target="../slideLayouts/slideLayout120.xml"/><Relationship Id="rId21" Type="http://schemas.openxmlformats.org/officeDocument/2006/relationships/slideLayout" Target="../slideLayouts/slideLayout102.xml"/><Relationship Id="rId34" Type="http://schemas.openxmlformats.org/officeDocument/2006/relationships/slideLayout" Target="../slideLayouts/slideLayout115.xml"/><Relationship Id="rId42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41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32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8.xml"/><Relationship Id="rId40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36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112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6.xml"/><Relationship Id="rId43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14.xml"/><Relationship Id="rId38" Type="http://schemas.openxmlformats.org/officeDocument/2006/relationships/slideLayout" Target="../slideLayouts/slideLayout11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39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45.xml"/><Relationship Id="rId34" Type="http://schemas.openxmlformats.org/officeDocument/2006/relationships/slideLayout" Target="../slideLayouts/slideLayout158.xml"/><Relationship Id="rId42" Type="http://schemas.openxmlformats.org/officeDocument/2006/relationships/slideLayout" Target="../slideLayouts/slideLayout166.xml"/><Relationship Id="rId47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56.xml"/><Relationship Id="rId37" Type="http://schemas.openxmlformats.org/officeDocument/2006/relationships/slideLayout" Target="../slideLayouts/slideLayout161.xml"/><Relationship Id="rId40" Type="http://schemas.openxmlformats.org/officeDocument/2006/relationships/slideLayout" Target="../slideLayouts/slideLayout164.xml"/><Relationship Id="rId45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60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55.xml"/><Relationship Id="rId44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slideLayout" Target="../slideLayouts/slideLayout154.xml"/><Relationship Id="rId35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67.xml"/><Relationship Id="rId48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33" Type="http://schemas.openxmlformats.org/officeDocument/2006/relationships/slideLayout" Target="../slideLayouts/slideLayout157.xml"/><Relationship Id="rId38" Type="http://schemas.openxmlformats.org/officeDocument/2006/relationships/slideLayout" Target="../slideLayouts/slideLayout162.xml"/><Relationship Id="rId4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44.xml"/><Relationship Id="rId41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5.xml"/><Relationship Id="rId18" Type="http://schemas.openxmlformats.org/officeDocument/2006/relationships/slideLayout" Target="../slideLayouts/slideLayout190.xml"/><Relationship Id="rId26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75.xml"/><Relationship Id="rId21" Type="http://schemas.openxmlformats.org/officeDocument/2006/relationships/slideLayout" Target="../slideLayouts/slideLayout193.xml"/><Relationship Id="rId34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17" Type="http://schemas.openxmlformats.org/officeDocument/2006/relationships/slideLayout" Target="../slideLayouts/slideLayout189.xml"/><Relationship Id="rId25" Type="http://schemas.openxmlformats.org/officeDocument/2006/relationships/slideLayout" Target="../slideLayouts/slideLayout197.xml"/><Relationship Id="rId33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174.xml"/><Relationship Id="rId16" Type="http://schemas.openxmlformats.org/officeDocument/2006/relationships/slideLayout" Target="../slideLayouts/slideLayout188.xml"/><Relationship Id="rId20" Type="http://schemas.openxmlformats.org/officeDocument/2006/relationships/slideLayout" Target="../slideLayouts/slideLayout192.xml"/><Relationship Id="rId29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196.xml"/><Relationship Id="rId32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87.xml"/><Relationship Id="rId23" Type="http://schemas.openxmlformats.org/officeDocument/2006/relationships/slideLayout" Target="../slideLayouts/slideLayout195.xml"/><Relationship Id="rId28" Type="http://schemas.openxmlformats.org/officeDocument/2006/relationships/slideLayout" Target="../slideLayouts/slideLayout200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182.xml"/><Relationship Id="rId19" Type="http://schemas.openxmlformats.org/officeDocument/2006/relationships/slideLayout" Target="../slideLayouts/slideLayout191.xml"/><Relationship Id="rId31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86.xml"/><Relationship Id="rId22" Type="http://schemas.openxmlformats.org/officeDocument/2006/relationships/slideLayout" Target="../slideLayouts/slideLayout194.xml"/><Relationship Id="rId27" Type="http://schemas.openxmlformats.org/officeDocument/2006/relationships/slideLayout" Target="../slideLayouts/slideLayout199.xml"/><Relationship Id="rId30" Type="http://schemas.openxmlformats.org/officeDocument/2006/relationships/slideLayout" Target="../slideLayouts/slideLayout202.xml"/><Relationship Id="rId35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18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28.xml"/><Relationship Id="rId34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33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29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32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35.xml"/><Relationship Id="rId36" Type="http://schemas.openxmlformats.org/officeDocument/2006/relationships/theme" Target="../theme/theme6.xml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31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slideLayout" Target="../slideLayouts/slideLayout234.xml"/><Relationship Id="rId30" Type="http://schemas.openxmlformats.org/officeDocument/2006/relationships/slideLayout" Target="../slideLayouts/slideLayout237.xml"/><Relationship Id="rId35" Type="http://schemas.openxmlformats.org/officeDocument/2006/relationships/slideLayout" Target="../slideLayouts/slideLayout242.xml"/><Relationship Id="rId8" Type="http://schemas.openxmlformats.org/officeDocument/2006/relationships/slideLayout" Target="../slideLayouts/slideLayout215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5.xml"/><Relationship Id="rId18" Type="http://schemas.openxmlformats.org/officeDocument/2006/relationships/slideLayout" Target="../slideLayouts/slideLayout260.xml"/><Relationship Id="rId26" Type="http://schemas.openxmlformats.org/officeDocument/2006/relationships/slideLayout" Target="../slideLayouts/slideLayout268.xml"/><Relationship Id="rId39" Type="http://schemas.openxmlformats.org/officeDocument/2006/relationships/slideLayout" Target="../slideLayouts/slideLayout281.xml"/><Relationship Id="rId21" Type="http://schemas.openxmlformats.org/officeDocument/2006/relationships/slideLayout" Target="../slideLayouts/slideLayout263.xml"/><Relationship Id="rId34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4.xml"/><Relationship Id="rId17" Type="http://schemas.openxmlformats.org/officeDocument/2006/relationships/slideLayout" Target="../slideLayouts/slideLayout259.xml"/><Relationship Id="rId25" Type="http://schemas.openxmlformats.org/officeDocument/2006/relationships/slideLayout" Target="../slideLayouts/slideLayout267.xml"/><Relationship Id="rId33" Type="http://schemas.openxmlformats.org/officeDocument/2006/relationships/slideLayout" Target="../slideLayouts/slideLayout275.xml"/><Relationship Id="rId38" Type="http://schemas.openxmlformats.org/officeDocument/2006/relationships/slideLayout" Target="../slideLayouts/slideLayout280.xml"/><Relationship Id="rId2" Type="http://schemas.openxmlformats.org/officeDocument/2006/relationships/slideLayout" Target="../slideLayouts/slideLayout244.xml"/><Relationship Id="rId16" Type="http://schemas.openxmlformats.org/officeDocument/2006/relationships/slideLayout" Target="../slideLayouts/slideLayout258.xml"/><Relationship Id="rId20" Type="http://schemas.openxmlformats.org/officeDocument/2006/relationships/slideLayout" Target="../slideLayouts/slideLayout262.xml"/><Relationship Id="rId29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24" Type="http://schemas.openxmlformats.org/officeDocument/2006/relationships/slideLayout" Target="../slideLayouts/slideLayout266.xml"/><Relationship Id="rId32" Type="http://schemas.openxmlformats.org/officeDocument/2006/relationships/slideLayout" Target="../slideLayouts/slideLayout274.xml"/><Relationship Id="rId37" Type="http://schemas.openxmlformats.org/officeDocument/2006/relationships/slideLayout" Target="../slideLayouts/slideLayout279.xml"/><Relationship Id="rId40" Type="http://schemas.openxmlformats.org/officeDocument/2006/relationships/theme" Target="../theme/theme7.xml"/><Relationship Id="rId5" Type="http://schemas.openxmlformats.org/officeDocument/2006/relationships/slideLayout" Target="../slideLayouts/slideLayout247.xml"/><Relationship Id="rId15" Type="http://schemas.openxmlformats.org/officeDocument/2006/relationships/slideLayout" Target="../slideLayouts/slideLayout257.xml"/><Relationship Id="rId23" Type="http://schemas.openxmlformats.org/officeDocument/2006/relationships/slideLayout" Target="../slideLayouts/slideLayout265.xml"/><Relationship Id="rId28" Type="http://schemas.openxmlformats.org/officeDocument/2006/relationships/slideLayout" Target="../slideLayouts/slideLayout270.xml"/><Relationship Id="rId36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52.xml"/><Relationship Id="rId19" Type="http://schemas.openxmlformats.org/officeDocument/2006/relationships/slideLayout" Target="../slideLayouts/slideLayout261.xml"/><Relationship Id="rId31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6.xml"/><Relationship Id="rId22" Type="http://schemas.openxmlformats.org/officeDocument/2006/relationships/slideLayout" Target="../slideLayouts/slideLayout264.xml"/><Relationship Id="rId27" Type="http://schemas.openxmlformats.org/officeDocument/2006/relationships/slideLayout" Target="../slideLayouts/slideLayout269.xml"/><Relationship Id="rId30" Type="http://schemas.openxmlformats.org/officeDocument/2006/relationships/slideLayout" Target="../slideLayouts/slideLayout272.xml"/><Relationship Id="rId35" Type="http://schemas.openxmlformats.org/officeDocument/2006/relationships/slideLayout" Target="../slideLayouts/slideLayout277.xml"/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7.xml"/><Relationship Id="rId39" Type="http://schemas.openxmlformats.org/officeDocument/2006/relationships/slideLayout" Target="../slideLayouts/slideLayout320.xml"/><Relationship Id="rId21" Type="http://schemas.openxmlformats.org/officeDocument/2006/relationships/slideLayout" Target="../slideLayouts/slideLayout302.xml"/><Relationship Id="rId34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306.xml"/><Relationship Id="rId33" Type="http://schemas.openxmlformats.org/officeDocument/2006/relationships/slideLayout" Target="../slideLayouts/slideLayout314.xml"/><Relationship Id="rId38" Type="http://schemas.openxmlformats.org/officeDocument/2006/relationships/slideLayout" Target="../slideLayouts/slideLayout319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301.xml"/><Relationship Id="rId29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305.xml"/><Relationship Id="rId32" Type="http://schemas.openxmlformats.org/officeDocument/2006/relationships/slideLayout" Target="../slideLayouts/slideLayout313.xml"/><Relationship Id="rId37" Type="http://schemas.openxmlformats.org/officeDocument/2006/relationships/slideLayout" Target="../slideLayouts/slideLayout318.xml"/><Relationship Id="rId40" Type="http://schemas.openxmlformats.org/officeDocument/2006/relationships/theme" Target="../theme/theme8.xml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304.xml"/><Relationship Id="rId28" Type="http://schemas.openxmlformats.org/officeDocument/2006/relationships/slideLayout" Target="../slideLayouts/slideLayout309.xml"/><Relationship Id="rId36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31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303.xml"/><Relationship Id="rId27" Type="http://schemas.openxmlformats.org/officeDocument/2006/relationships/slideLayout" Target="../slideLayouts/slideLayout308.xml"/><Relationship Id="rId30" Type="http://schemas.openxmlformats.org/officeDocument/2006/relationships/slideLayout" Target="../slideLayouts/slideLayout311.xml"/><Relationship Id="rId35" Type="http://schemas.openxmlformats.org/officeDocument/2006/relationships/slideLayout" Target="../slideLayouts/slideLayout316.xml"/><Relationship Id="rId8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84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3.xml"/><Relationship Id="rId18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46.xml"/><Relationship Id="rId39" Type="http://schemas.openxmlformats.org/officeDocument/2006/relationships/theme" Target="../theme/theme9.xml"/><Relationship Id="rId21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354.xml"/><Relationship Id="rId7" Type="http://schemas.openxmlformats.org/officeDocument/2006/relationships/slideLayout" Target="../slideLayouts/slideLayout327.xml"/><Relationship Id="rId12" Type="http://schemas.openxmlformats.org/officeDocument/2006/relationships/slideLayout" Target="../slideLayouts/slideLayout332.xml"/><Relationship Id="rId17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45.xml"/><Relationship Id="rId33" Type="http://schemas.openxmlformats.org/officeDocument/2006/relationships/slideLayout" Target="../slideLayouts/slideLayout353.xml"/><Relationship Id="rId38" Type="http://schemas.openxmlformats.org/officeDocument/2006/relationships/slideLayout" Target="../slideLayouts/slideLayout358.xml"/><Relationship Id="rId2" Type="http://schemas.openxmlformats.org/officeDocument/2006/relationships/slideLayout" Target="../slideLayouts/slideLayout322.xml"/><Relationship Id="rId16" Type="http://schemas.openxmlformats.org/officeDocument/2006/relationships/slideLayout" Target="../slideLayouts/slideLayout336.xml"/><Relationship Id="rId20" Type="http://schemas.openxmlformats.org/officeDocument/2006/relationships/slideLayout" Target="../slideLayouts/slideLayout340.xml"/><Relationship Id="rId29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331.xml"/><Relationship Id="rId24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52.xml"/><Relationship Id="rId37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25.xml"/><Relationship Id="rId15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43.xml"/><Relationship Id="rId28" Type="http://schemas.openxmlformats.org/officeDocument/2006/relationships/slideLayout" Target="../slideLayouts/slideLayout348.xml"/><Relationship Id="rId36" Type="http://schemas.openxmlformats.org/officeDocument/2006/relationships/slideLayout" Target="../slideLayouts/slideLayout356.xml"/><Relationship Id="rId10" Type="http://schemas.openxmlformats.org/officeDocument/2006/relationships/slideLayout" Target="../slideLayouts/slideLayout330.xml"/><Relationship Id="rId19" Type="http://schemas.openxmlformats.org/officeDocument/2006/relationships/slideLayout" Target="../slideLayouts/slideLayout339.xml"/><Relationship Id="rId31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Relationship Id="rId14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42.xml"/><Relationship Id="rId27" Type="http://schemas.openxmlformats.org/officeDocument/2006/relationships/slideLayout" Target="../slideLayouts/slideLayout347.xml"/><Relationship Id="rId30" Type="http://schemas.openxmlformats.org/officeDocument/2006/relationships/slideLayout" Target="../slideLayouts/slideLayout350.xml"/><Relationship Id="rId35" Type="http://schemas.openxmlformats.org/officeDocument/2006/relationships/slideLayout" Target="../slideLayouts/slideLayout355.xml"/><Relationship Id="rId8" Type="http://schemas.openxmlformats.org/officeDocument/2006/relationships/slideLayout" Target="../slideLayouts/slideLayout328.xml"/><Relationship Id="rId3" Type="http://schemas.openxmlformats.org/officeDocument/2006/relationships/slideLayout" Target="../slideLayouts/slideLayout3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9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7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07283" eaLnBrk="1" fontAlgn="auto" hangingPunct="1">
              <a:spcBef>
                <a:spcPts val="0"/>
              </a:spcBef>
              <a:spcAft>
                <a:spcPts val="0"/>
              </a:spcAft>
            </a:pPr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607283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0728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4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  <p:sldLayoutId id="2147484057" r:id="rId33"/>
    <p:sldLayoutId id="2147484058" r:id="rId34"/>
    <p:sldLayoutId id="2147484059" r:id="rId35"/>
    <p:sldLayoutId id="2147484060" r:id="rId36"/>
    <p:sldLayoutId id="2147484061" r:id="rId37"/>
  </p:sldLayoutIdLst>
  <p:hf hdr="0" ft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59" indent="-168270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178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9" r:id="rId1"/>
    <p:sldLayoutId id="2147485040" r:id="rId2"/>
    <p:sldLayoutId id="2147485041" r:id="rId3"/>
    <p:sldLayoutId id="2147485042" r:id="rId4"/>
    <p:sldLayoutId id="2147485043" r:id="rId5"/>
    <p:sldLayoutId id="2147485044" r:id="rId6"/>
    <p:sldLayoutId id="2147485045" r:id="rId7"/>
    <p:sldLayoutId id="2147485046" r:id="rId8"/>
    <p:sldLayoutId id="2147485047" r:id="rId9"/>
    <p:sldLayoutId id="2147485048" r:id="rId10"/>
    <p:sldLayoutId id="2147485049" r:id="rId11"/>
    <p:sldLayoutId id="2147485050" r:id="rId12"/>
    <p:sldLayoutId id="2147485051" r:id="rId13"/>
    <p:sldLayoutId id="2147485052" r:id="rId14"/>
    <p:sldLayoutId id="2147485053" r:id="rId15"/>
    <p:sldLayoutId id="2147485054" r:id="rId16"/>
    <p:sldLayoutId id="2147485055" r:id="rId17"/>
    <p:sldLayoutId id="2147485056" r:id="rId18"/>
    <p:sldLayoutId id="2147485057" r:id="rId19"/>
    <p:sldLayoutId id="2147485058" r:id="rId20"/>
    <p:sldLayoutId id="2147485059" r:id="rId21"/>
    <p:sldLayoutId id="2147485060" r:id="rId22"/>
    <p:sldLayoutId id="2147485061" r:id="rId23"/>
    <p:sldLayoutId id="2147485062" r:id="rId24"/>
    <p:sldLayoutId id="2147485063" r:id="rId25"/>
    <p:sldLayoutId id="2147485064" r:id="rId26"/>
    <p:sldLayoutId id="2147485065" r:id="rId27"/>
    <p:sldLayoutId id="2147485066" r:id="rId28"/>
    <p:sldLayoutId id="2147485067" r:id="rId29"/>
    <p:sldLayoutId id="2147485068" r:id="rId30"/>
    <p:sldLayoutId id="2147485069" r:id="rId31"/>
    <p:sldLayoutId id="2147485070" r:id="rId32"/>
    <p:sldLayoutId id="2147485071" r:id="rId33"/>
    <p:sldLayoutId id="2147485072" r:id="rId34"/>
    <p:sldLayoutId id="2147485073" r:id="rId35"/>
    <p:sldLayoutId id="2147485074" r:id="rId36"/>
    <p:sldLayoutId id="2147485075" r:id="rId37"/>
    <p:sldLayoutId id="2147485076" r:id="rId38"/>
    <p:sldLayoutId id="2147485077" r:id="rId39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9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7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07283" eaLnBrk="1" fontAlgn="auto" hangingPunct="1">
              <a:spcBef>
                <a:spcPts val="0"/>
              </a:spcBef>
              <a:spcAft>
                <a:spcPts val="0"/>
              </a:spcAft>
            </a:pPr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607283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0728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21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2" r:id="rId1"/>
    <p:sldLayoutId id="2147485093" r:id="rId2"/>
    <p:sldLayoutId id="2147485094" r:id="rId3"/>
    <p:sldLayoutId id="2147485095" r:id="rId4"/>
    <p:sldLayoutId id="2147485096" r:id="rId5"/>
    <p:sldLayoutId id="2147485097" r:id="rId6"/>
    <p:sldLayoutId id="2147485098" r:id="rId7"/>
    <p:sldLayoutId id="2147485099" r:id="rId8"/>
    <p:sldLayoutId id="2147485100" r:id="rId9"/>
    <p:sldLayoutId id="2147485101" r:id="rId10"/>
    <p:sldLayoutId id="2147485102" r:id="rId11"/>
    <p:sldLayoutId id="2147485103" r:id="rId12"/>
    <p:sldLayoutId id="2147485104" r:id="rId13"/>
    <p:sldLayoutId id="2147485105" r:id="rId14"/>
    <p:sldLayoutId id="2147485106" r:id="rId15"/>
    <p:sldLayoutId id="2147485107" r:id="rId16"/>
    <p:sldLayoutId id="2147485108" r:id="rId17"/>
    <p:sldLayoutId id="2147485109" r:id="rId18"/>
    <p:sldLayoutId id="2147485110" r:id="rId19"/>
    <p:sldLayoutId id="2147485111" r:id="rId20"/>
    <p:sldLayoutId id="2147485112" r:id="rId21"/>
    <p:sldLayoutId id="2147485113" r:id="rId22"/>
    <p:sldLayoutId id="2147485114" r:id="rId23"/>
    <p:sldLayoutId id="2147485115" r:id="rId24"/>
    <p:sldLayoutId id="2147485116" r:id="rId25"/>
    <p:sldLayoutId id="2147485117" r:id="rId26"/>
    <p:sldLayoutId id="2147485118" r:id="rId27"/>
    <p:sldLayoutId id="2147485119" r:id="rId28"/>
    <p:sldLayoutId id="2147485120" r:id="rId29"/>
    <p:sldLayoutId id="2147485121" r:id="rId30"/>
    <p:sldLayoutId id="2147485122" r:id="rId31"/>
    <p:sldLayoutId id="2147485123" r:id="rId32"/>
    <p:sldLayoutId id="2147485124" r:id="rId33"/>
    <p:sldLayoutId id="2147485125" r:id="rId34"/>
    <p:sldLayoutId id="2147485126" r:id="rId35"/>
    <p:sldLayoutId id="2147485127" r:id="rId36"/>
    <p:sldLayoutId id="2147485128" r:id="rId37"/>
    <p:sldLayoutId id="2147485188" r:id="rId38"/>
  </p:sldLayoutIdLst>
  <p:hf hdr="0" ft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59" indent="-168270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de-DE" dirty="0">
                <a:solidFill>
                  <a:srgbClr val="000000"/>
                </a:solidFill>
              </a:rPr>
              <a:t>Think 2019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2019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8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0" r:id="rId1"/>
    <p:sldLayoutId id="2147485131" r:id="rId2"/>
    <p:sldLayoutId id="2147485132" r:id="rId3"/>
    <p:sldLayoutId id="2147485133" r:id="rId4"/>
    <p:sldLayoutId id="2147485134" r:id="rId5"/>
    <p:sldLayoutId id="2147485135" r:id="rId6"/>
    <p:sldLayoutId id="2147485136" r:id="rId7"/>
    <p:sldLayoutId id="2147485137" r:id="rId8"/>
    <p:sldLayoutId id="2147485138" r:id="rId9"/>
    <p:sldLayoutId id="2147485139" r:id="rId10"/>
    <p:sldLayoutId id="2147485140" r:id="rId11"/>
    <p:sldLayoutId id="2147485141" r:id="rId12"/>
    <p:sldLayoutId id="2147485142" r:id="rId13"/>
    <p:sldLayoutId id="2147485143" r:id="rId14"/>
    <p:sldLayoutId id="2147485144" r:id="rId15"/>
    <p:sldLayoutId id="2147485145" r:id="rId16"/>
    <p:sldLayoutId id="2147485146" r:id="rId17"/>
    <p:sldLayoutId id="2147485147" r:id="rId18"/>
    <p:sldLayoutId id="2147485148" r:id="rId19"/>
    <p:sldLayoutId id="2147485149" r:id="rId20"/>
    <p:sldLayoutId id="2147485150" r:id="rId21"/>
    <p:sldLayoutId id="2147485151" r:id="rId22"/>
    <p:sldLayoutId id="2147485152" r:id="rId23"/>
    <p:sldLayoutId id="2147485153" r:id="rId24"/>
    <p:sldLayoutId id="2147485154" r:id="rId25"/>
    <p:sldLayoutId id="2147485155" r:id="rId26"/>
    <p:sldLayoutId id="2147485156" r:id="rId27"/>
    <p:sldLayoutId id="2147485157" r:id="rId28"/>
    <p:sldLayoutId id="2147485158" r:id="rId29"/>
    <p:sldLayoutId id="2147485159" r:id="rId30"/>
    <p:sldLayoutId id="2147485160" r:id="rId31"/>
    <p:sldLayoutId id="2147485161" r:id="rId32"/>
    <p:sldLayoutId id="2147485162" r:id="rId33"/>
    <p:sldLayoutId id="2147485163" r:id="rId34"/>
    <p:sldLayoutId id="2147485164" r:id="rId35"/>
    <p:sldLayoutId id="2147485166" r:id="rId36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pPr defTabSz="607283" eaLnBrk="1" fontAlgn="auto" hangingPunct="1">
              <a:spcBef>
                <a:spcPts val="0"/>
              </a:spcBef>
              <a:spcAft>
                <a:spcPts val="0"/>
              </a:spcAft>
            </a:pPr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607283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pPr defTabSz="60728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9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  <p:sldLayoutId id="2147484571" r:id="rId12"/>
    <p:sldLayoutId id="2147484572" r:id="rId13"/>
    <p:sldLayoutId id="2147484573" r:id="rId14"/>
    <p:sldLayoutId id="2147484574" r:id="rId15"/>
    <p:sldLayoutId id="2147484575" r:id="rId16"/>
    <p:sldLayoutId id="2147484576" r:id="rId17"/>
    <p:sldLayoutId id="2147484577" r:id="rId18"/>
    <p:sldLayoutId id="2147484578" r:id="rId19"/>
    <p:sldLayoutId id="2147484579" r:id="rId20"/>
    <p:sldLayoutId id="2147484580" r:id="rId21"/>
    <p:sldLayoutId id="2147484581" r:id="rId22"/>
    <p:sldLayoutId id="2147484582" r:id="rId23"/>
    <p:sldLayoutId id="2147484583" r:id="rId24"/>
    <p:sldLayoutId id="2147484584" r:id="rId25"/>
    <p:sldLayoutId id="2147484585" r:id="rId26"/>
    <p:sldLayoutId id="2147484586" r:id="rId27"/>
    <p:sldLayoutId id="2147484587" r:id="rId28"/>
    <p:sldLayoutId id="2147484588" r:id="rId29"/>
    <p:sldLayoutId id="2147484589" r:id="rId30"/>
    <p:sldLayoutId id="2147484590" r:id="rId31"/>
    <p:sldLayoutId id="2147484591" r:id="rId32"/>
    <p:sldLayoutId id="2147484592" r:id="rId33"/>
    <p:sldLayoutId id="2147484593" r:id="rId34"/>
    <p:sldLayoutId id="2147484594" r:id="rId35"/>
    <p:sldLayoutId id="2147484595" r:id="rId36"/>
    <p:sldLayoutId id="2147484596" r:id="rId37"/>
    <p:sldLayoutId id="2147484597" r:id="rId38"/>
    <p:sldLayoutId id="2147484598" r:id="rId39"/>
    <p:sldLayoutId id="2147485178" r:id="rId40"/>
    <p:sldLayoutId id="2147485186" r:id="rId41"/>
    <p:sldLayoutId id="2147485189" r:id="rId42"/>
    <p:sldLayoutId id="2147485191" r:id="rId43"/>
    <p:sldLayoutId id="2147485192" r:id="rId44"/>
  </p:sldLayoutIdLst>
  <p:hf hdr="0" ftr="0" dt="0"/>
  <p:txStyles>
    <p:titleStyle>
      <a:lvl1pPr algn="l" defTabSz="60955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60955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230701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529127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833906" indent="-224350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1070953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67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/>
          <p:cNvSpPr>
            <a:spLocks/>
          </p:cNvSpPr>
          <p:nvPr/>
        </p:nvSpPr>
        <p:spPr bwMode="auto">
          <a:xfrm>
            <a:off x="1" y="1"/>
            <a:ext cx="5634567" cy="3433233"/>
          </a:xfrm>
          <a:custGeom>
            <a:avLst/>
            <a:gdLst>
              <a:gd name="T0" fmla="*/ 0 w 2662"/>
              <a:gd name="T1" fmla="*/ 1622 h 1622"/>
              <a:gd name="T2" fmla="*/ 0 w 2662"/>
              <a:gd name="T3" fmla="*/ 0 h 1622"/>
              <a:gd name="T4" fmla="*/ 2662 w 2662"/>
              <a:gd name="T5" fmla="*/ 0 h 1622"/>
              <a:gd name="T6" fmla="*/ 0 w 2662"/>
              <a:gd name="T7" fmla="*/ 1622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2" h="1622">
                <a:moveTo>
                  <a:pt x="0" y="1622"/>
                </a:moveTo>
                <a:lnTo>
                  <a:pt x="0" y="0"/>
                </a:lnTo>
                <a:lnTo>
                  <a:pt x="2662" y="0"/>
                </a:lnTo>
                <a:lnTo>
                  <a:pt x="0" y="1622"/>
                </a:lnTo>
                <a:close/>
              </a:path>
            </a:pathLst>
          </a:custGeom>
          <a:solidFill>
            <a:srgbClr val="66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87679" y="365759"/>
            <a:ext cx="11399520" cy="4876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487680" y="1219200"/>
            <a:ext cx="11399520" cy="50352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0" r:id="rId1"/>
    <p:sldLayoutId id="2147484601" r:id="rId2"/>
    <p:sldLayoutId id="2147484602" r:id="rId3"/>
    <p:sldLayoutId id="2147484603" r:id="rId4"/>
    <p:sldLayoutId id="2147484604" r:id="rId5"/>
    <p:sldLayoutId id="2147484605" r:id="rId6"/>
    <p:sldLayoutId id="2147484606" r:id="rId7"/>
    <p:sldLayoutId id="2147484607" r:id="rId8"/>
    <p:sldLayoutId id="2147484608" r:id="rId9"/>
    <p:sldLayoutId id="2147484609" r:id="rId10"/>
    <p:sldLayoutId id="2147484610" r:id="rId11"/>
    <p:sldLayoutId id="2147484611" r:id="rId12"/>
    <p:sldLayoutId id="2147484612" r:id="rId13"/>
    <p:sldLayoutId id="2147484613" r:id="rId14"/>
    <p:sldLayoutId id="2147484614" r:id="rId15"/>
    <p:sldLayoutId id="2147484615" r:id="rId16"/>
    <p:sldLayoutId id="2147484616" r:id="rId17"/>
    <p:sldLayoutId id="2147484617" r:id="rId18"/>
    <p:sldLayoutId id="2147484618" r:id="rId19"/>
    <p:sldLayoutId id="2147484619" r:id="rId20"/>
    <p:sldLayoutId id="2147484620" r:id="rId21"/>
    <p:sldLayoutId id="2147484621" r:id="rId22"/>
    <p:sldLayoutId id="2147484622" r:id="rId23"/>
    <p:sldLayoutId id="2147484623" r:id="rId24"/>
    <p:sldLayoutId id="2147484624" r:id="rId25"/>
    <p:sldLayoutId id="2147484625" r:id="rId26"/>
    <p:sldLayoutId id="2147484626" r:id="rId27"/>
    <p:sldLayoutId id="2147484627" r:id="rId28"/>
    <p:sldLayoutId id="2147484628" r:id="rId29"/>
    <p:sldLayoutId id="2147484629" r:id="rId30"/>
    <p:sldLayoutId id="2147484630" r:id="rId31"/>
    <p:sldLayoutId id="2147484631" r:id="rId32"/>
    <p:sldLayoutId id="2147484632" r:id="rId33"/>
    <p:sldLayoutId id="2147484633" r:id="rId34"/>
    <p:sldLayoutId id="2147484634" r:id="rId35"/>
    <p:sldLayoutId id="2147484635" r:id="rId36"/>
    <p:sldLayoutId id="2147484636" r:id="rId37"/>
    <p:sldLayoutId id="2147484637" r:id="rId38"/>
    <p:sldLayoutId id="2147484638" r:id="rId39"/>
    <p:sldLayoutId id="2147484639" r:id="rId40"/>
    <p:sldLayoutId id="2147484640" r:id="rId41"/>
    <p:sldLayoutId id="2147484641" r:id="rId42"/>
    <p:sldLayoutId id="2147484642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467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19451" indent="-219451" algn="l" defTabSz="1219170" rtl="0" eaLnBrk="1" latinLnBrk="0" hangingPunct="1">
        <a:lnSpc>
          <a:spcPct val="100000"/>
        </a:lnSpc>
        <a:spcBef>
          <a:spcPts val="1200"/>
        </a:spcBef>
        <a:spcAft>
          <a:spcPts val="400"/>
        </a:spcAft>
        <a:buClr>
          <a:srgbClr val="669933"/>
        </a:buClr>
        <a:buSzPct val="100000"/>
        <a:buFont typeface="Arial Black" pitchFamily="34" charset="0"/>
        <a:buChar char="›"/>
        <a:tabLst>
          <a:tab pos="365751" algn="l"/>
          <a:tab pos="1097253" algn="l"/>
          <a:tab pos="1609304" algn="l"/>
          <a:tab pos="1950671" algn="l"/>
        </a:tabLst>
        <a:defRPr sz="2933" b="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914377" indent="-219451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rgbClr val="669933"/>
        </a:buClr>
        <a:buFont typeface="Arial" pitchFamily="34" charset="0"/>
        <a:buChar char="•"/>
        <a:tabLst>
          <a:tab pos="365751" algn="l"/>
          <a:tab pos="1097253" algn="l"/>
          <a:tab pos="1609304" algn="l"/>
          <a:tab pos="1950671" algn="l"/>
        </a:tabLst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962" indent="-182875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rgbClr val="888888"/>
        </a:buClr>
        <a:buSzPct val="100000"/>
        <a:buFont typeface="Arial" panose="020B0604020202020204" pitchFamily="34" charset="0"/>
        <a:buChar char="›"/>
        <a:tabLst>
          <a:tab pos="365751" algn="l"/>
          <a:tab pos="1097253" algn="l"/>
          <a:tab pos="1609304" algn="l"/>
          <a:tab pos="1950671" algn="l"/>
        </a:tabLst>
        <a:defRPr sz="2133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3962" indent="-182875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rgbClr val="888888"/>
        </a:buClr>
        <a:buFont typeface="Arial" panose="020B0604020202020204" pitchFamily="34" charset="0"/>
        <a:buChar char="›"/>
        <a:tabLst>
          <a:tab pos="365751" algn="l"/>
          <a:tab pos="1097253" algn="l"/>
          <a:tab pos="1609304" algn="l"/>
          <a:tab pos="1950671" algn="l"/>
        </a:tabLst>
        <a:defRPr sz="2133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23962" indent="-182875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rgbClr val="888888"/>
        </a:buClr>
        <a:buSzPct val="100000"/>
        <a:buFont typeface="Arial" panose="020B0604020202020204" pitchFamily="34" charset="0"/>
        <a:buChar char="›"/>
        <a:tabLst>
          <a:tab pos="365751" algn="l"/>
          <a:tab pos="1097253" algn="l"/>
          <a:tab pos="1609304" algn="l"/>
          <a:tab pos="1950671" algn="l"/>
        </a:tabLst>
        <a:defRPr sz="2133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56033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179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858000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07283" eaLnBrk="1" fontAlgn="auto" hangingPunct="1">
              <a:spcBef>
                <a:spcPts val="0"/>
              </a:spcBef>
              <a:spcAft>
                <a:spcPts val="0"/>
              </a:spcAft>
            </a:pPr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607283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858000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0728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0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  <p:sldLayoutId id="2147484655" r:id="rId12"/>
    <p:sldLayoutId id="2147484656" r:id="rId13"/>
    <p:sldLayoutId id="2147484657" r:id="rId14"/>
    <p:sldLayoutId id="2147484658" r:id="rId15"/>
    <p:sldLayoutId id="2147484659" r:id="rId16"/>
    <p:sldLayoutId id="2147484660" r:id="rId17"/>
    <p:sldLayoutId id="2147484661" r:id="rId18"/>
    <p:sldLayoutId id="2147484662" r:id="rId19"/>
    <p:sldLayoutId id="2147484663" r:id="rId20"/>
    <p:sldLayoutId id="2147484664" r:id="rId21"/>
    <p:sldLayoutId id="2147484665" r:id="rId22"/>
    <p:sldLayoutId id="2147484666" r:id="rId23"/>
    <p:sldLayoutId id="2147484667" r:id="rId24"/>
    <p:sldLayoutId id="2147484668" r:id="rId25"/>
    <p:sldLayoutId id="2147484669" r:id="rId26"/>
    <p:sldLayoutId id="2147484670" r:id="rId27"/>
    <p:sldLayoutId id="2147484671" r:id="rId28"/>
    <p:sldLayoutId id="2147484672" r:id="rId29"/>
    <p:sldLayoutId id="2147484673" r:id="rId30"/>
    <p:sldLayoutId id="2147484674" r:id="rId31"/>
    <p:sldLayoutId id="2147484675" r:id="rId32"/>
    <p:sldLayoutId id="2147484676" r:id="rId33"/>
    <p:sldLayoutId id="2147484677" r:id="rId34"/>
    <p:sldLayoutId id="2147484678" r:id="rId35"/>
    <p:sldLayoutId id="2147484679" r:id="rId36"/>
    <p:sldLayoutId id="2147484680" r:id="rId37"/>
    <p:sldLayoutId id="2147484681" r:id="rId38"/>
    <p:sldLayoutId id="2147484682" r:id="rId39"/>
    <p:sldLayoutId id="2147484683" r:id="rId40"/>
    <p:sldLayoutId id="2147484684" r:id="rId41"/>
    <p:sldLayoutId id="2147484685" r:id="rId42"/>
    <p:sldLayoutId id="2147484686" r:id="rId43"/>
    <p:sldLayoutId id="2147484687" r:id="rId44"/>
    <p:sldLayoutId id="2147484688" r:id="rId45"/>
    <p:sldLayoutId id="2147484689" r:id="rId46"/>
    <p:sldLayoutId id="2147484690" r:id="rId47"/>
    <p:sldLayoutId id="2147484691" r:id="rId48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4267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600"/>
        </a:spcBef>
        <a:spcAft>
          <a:spcPts val="1600"/>
        </a:spcAft>
        <a:buFont typeface="Arial"/>
        <a:buNone/>
        <a:defRPr sz="32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304792" indent="-304792" algn="l" defTabSz="609585" rtl="0" eaLnBrk="1" latinLnBrk="0" hangingPunct="1">
        <a:lnSpc>
          <a:spcPct val="100000"/>
        </a:lnSpc>
        <a:spcBef>
          <a:spcPts val="800"/>
        </a:spcBef>
        <a:spcAft>
          <a:spcPts val="1600"/>
        </a:spcAft>
        <a:buFont typeface="Arial"/>
        <a:buChar char="–"/>
        <a:tabLst/>
        <a:defRPr sz="32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85783" indent="-228594" algn="l" defTabSz="609585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/>
        <a:buChar char="•"/>
        <a:tabLst/>
        <a:defRPr sz="2933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66773" indent="-296326" algn="l" defTabSz="609585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/>
        <a:buChar char="–"/>
        <a:tabLst/>
        <a:defRPr sz="2933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32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IN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7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6" r:id="rId1"/>
    <p:sldLayoutId id="2147484837" r:id="rId2"/>
    <p:sldLayoutId id="2147484838" r:id="rId3"/>
    <p:sldLayoutId id="2147484839" r:id="rId4"/>
    <p:sldLayoutId id="2147484840" r:id="rId5"/>
    <p:sldLayoutId id="2147484841" r:id="rId6"/>
    <p:sldLayoutId id="2147484842" r:id="rId7"/>
    <p:sldLayoutId id="2147484843" r:id="rId8"/>
    <p:sldLayoutId id="2147484844" r:id="rId9"/>
    <p:sldLayoutId id="2147484845" r:id="rId10"/>
    <p:sldLayoutId id="2147484846" r:id="rId11"/>
    <p:sldLayoutId id="2147484847" r:id="rId12"/>
    <p:sldLayoutId id="2147484848" r:id="rId13"/>
    <p:sldLayoutId id="2147484849" r:id="rId14"/>
    <p:sldLayoutId id="2147484850" r:id="rId15"/>
    <p:sldLayoutId id="2147484851" r:id="rId16"/>
    <p:sldLayoutId id="2147484852" r:id="rId17"/>
    <p:sldLayoutId id="2147484853" r:id="rId18"/>
    <p:sldLayoutId id="2147484854" r:id="rId19"/>
    <p:sldLayoutId id="2147484855" r:id="rId20"/>
    <p:sldLayoutId id="2147484856" r:id="rId21"/>
    <p:sldLayoutId id="2147484857" r:id="rId22"/>
    <p:sldLayoutId id="2147484858" r:id="rId23"/>
    <p:sldLayoutId id="2147484859" r:id="rId24"/>
    <p:sldLayoutId id="2147484860" r:id="rId25"/>
    <p:sldLayoutId id="2147484861" r:id="rId26"/>
    <p:sldLayoutId id="2147484862" r:id="rId27"/>
    <p:sldLayoutId id="2147484863" r:id="rId28"/>
    <p:sldLayoutId id="2147484864" r:id="rId29"/>
    <p:sldLayoutId id="2147484865" r:id="rId30"/>
    <p:sldLayoutId id="2147484866" r:id="rId31"/>
    <p:sldLayoutId id="2147484867" r:id="rId32"/>
    <p:sldLayoutId id="2147484868" r:id="rId33"/>
    <p:sldLayoutId id="2147484869" r:id="rId34"/>
    <p:sldLayoutId id="2147484870" r:id="rId35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US">
                <a:solidFill>
                  <a:srgbClr val="FFFFFF"/>
                </a:solidFill>
              </a:rPr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710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3" r:id="rId1"/>
    <p:sldLayoutId id="2147484874" r:id="rId2"/>
    <p:sldLayoutId id="2147484875" r:id="rId3"/>
    <p:sldLayoutId id="2147484876" r:id="rId4"/>
    <p:sldLayoutId id="2147484877" r:id="rId5"/>
    <p:sldLayoutId id="2147484878" r:id="rId6"/>
    <p:sldLayoutId id="2147484879" r:id="rId7"/>
    <p:sldLayoutId id="2147484880" r:id="rId8"/>
    <p:sldLayoutId id="2147484881" r:id="rId9"/>
    <p:sldLayoutId id="2147484882" r:id="rId10"/>
    <p:sldLayoutId id="2147484883" r:id="rId11"/>
    <p:sldLayoutId id="2147484884" r:id="rId12"/>
    <p:sldLayoutId id="2147484885" r:id="rId13"/>
    <p:sldLayoutId id="2147484886" r:id="rId14"/>
    <p:sldLayoutId id="2147484887" r:id="rId15"/>
    <p:sldLayoutId id="2147484888" r:id="rId16"/>
    <p:sldLayoutId id="2147484889" r:id="rId17"/>
    <p:sldLayoutId id="2147484890" r:id="rId18"/>
    <p:sldLayoutId id="2147484891" r:id="rId19"/>
    <p:sldLayoutId id="2147484892" r:id="rId20"/>
    <p:sldLayoutId id="2147484893" r:id="rId21"/>
    <p:sldLayoutId id="2147484894" r:id="rId22"/>
    <p:sldLayoutId id="2147484895" r:id="rId23"/>
    <p:sldLayoutId id="2147484896" r:id="rId24"/>
    <p:sldLayoutId id="2147484897" r:id="rId25"/>
    <p:sldLayoutId id="2147484898" r:id="rId26"/>
    <p:sldLayoutId id="2147484899" r:id="rId27"/>
    <p:sldLayoutId id="2147484900" r:id="rId28"/>
    <p:sldLayoutId id="2147484901" r:id="rId29"/>
    <p:sldLayoutId id="2147484902" r:id="rId30"/>
    <p:sldLayoutId id="2147484903" r:id="rId31"/>
    <p:sldLayoutId id="2147484904" r:id="rId32"/>
    <p:sldLayoutId id="2147484905" r:id="rId33"/>
    <p:sldLayoutId id="2147484906" r:id="rId34"/>
    <p:sldLayoutId id="2147484907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0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9" r:id="rId1"/>
    <p:sldLayoutId id="2147484910" r:id="rId2"/>
    <p:sldLayoutId id="2147484911" r:id="rId3"/>
    <p:sldLayoutId id="2147484912" r:id="rId4"/>
    <p:sldLayoutId id="2147484913" r:id="rId5"/>
    <p:sldLayoutId id="2147484914" r:id="rId6"/>
    <p:sldLayoutId id="2147484915" r:id="rId7"/>
    <p:sldLayoutId id="2147484916" r:id="rId8"/>
    <p:sldLayoutId id="2147484917" r:id="rId9"/>
    <p:sldLayoutId id="2147484918" r:id="rId10"/>
    <p:sldLayoutId id="2147484919" r:id="rId11"/>
    <p:sldLayoutId id="2147484920" r:id="rId12"/>
    <p:sldLayoutId id="2147484921" r:id="rId13"/>
    <p:sldLayoutId id="2147484922" r:id="rId14"/>
    <p:sldLayoutId id="2147484923" r:id="rId15"/>
    <p:sldLayoutId id="2147484924" r:id="rId16"/>
    <p:sldLayoutId id="2147484925" r:id="rId17"/>
    <p:sldLayoutId id="2147484926" r:id="rId18"/>
    <p:sldLayoutId id="2147484927" r:id="rId19"/>
    <p:sldLayoutId id="2147484928" r:id="rId20"/>
    <p:sldLayoutId id="2147484929" r:id="rId21"/>
    <p:sldLayoutId id="2147484930" r:id="rId22"/>
    <p:sldLayoutId id="2147484931" r:id="rId23"/>
    <p:sldLayoutId id="2147484932" r:id="rId24"/>
    <p:sldLayoutId id="2147484933" r:id="rId25"/>
    <p:sldLayoutId id="2147484934" r:id="rId26"/>
    <p:sldLayoutId id="2147484935" r:id="rId27"/>
    <p:sldLayoutId id="2147484936" r:id="rId28"/>
    <p:sldLayoutId id="2147484937" r:id="rId29"/>
    <p:sldLayoutId id="2147484938" r:id="rId30"/>
    <p:sldLayoutId id="2147484939" r:id="rId31"/>
    <p:sldLayoutId id="2147484940" r:id="rId32"/>
    <p:sldLayoutId id="2147484941" r:id="rId33"/>
    <p:sldLayoutId id="2147484942" r:id="rId34"/>
    <p:sldLayoutId id="2147484943" r:id="rId35"/>
    <p:sldLayoutId id="2147484944" r:id="rId36"/>
    <p:sldLayoutId id="2147484945" r:id="rId37"/>
    <p:sldLayoutId id="2147484946" r:id="rId38"/>
    <p:sldLayoutId id="2147484948" r:id="rId39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IN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0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9" r:id="rId1"/>
    <p:sldLayoutId id="2147484960" r:id="rId2"/>
    <p:sldLayoutId id="2147484961" r:id="rId3"/>
    <p:sldLayoutId id="2147484962" r:id="rId4"/>
    <p:sldLayoutId id="2147484963" r:id="rId5"/>
    <p:sldLayoutId id="2147484964" r:id="rId6"/>
    <p:sldLayoutId id="2147484965" r:id="rId7"/>
    <p:sldLayoutId id="2147484966" r:id="rId8"/>
    <p:sldLayoutId id="2147484967" r:id="rId9"/>
    <p:sldLayoutId id="2147484968" r:id="rId10"/>
    <p:sldLayoutId id="2147484969" r:id="rId11"/>
    <p:sldLayoutId id="2147484970" r:id="rId12"/>
    <p:sldLayoutId id="2147484971" r:id="rId13"/>
    <p:sldLayoutId id="2147484972" r:id="rId14"/>
    <p:sldLayoutId id="2147484973" r:id="rId15"/>
    <p:sldLayoutId id="2147484974" r:id="rId16"/>
    <p:sldLayoutId id="2147484975" r:id="rId17"/>
    <p:sldLayoutId id="2147484976" r:id="rId18"/>
    <p:sldLayoutId id="2147484977" r:id="rId19"/>
    <p:sldLayoutId id="2147484978" r:id="rId20"/>
    <p:sldLayoutId id="2147484979" r:id="rId21"/>
    <p:sldLayoutId id="2147484980" r:id="rId22"/>
    <p:sldLayoutId id="2147484981" r:id="rId23"/>
    <p:sldLayoutId id="2147484982" r:id="rId24"/>
    <p:sldLayoutId id="2147484983" r:id="rId25"/>
    <p:sldLayoutId id="2147484984" r:id="rId26"/>
    <p:sldLayoutId id="2147484985" r:id="rId27"/>
    <p:sldLayoutId id="2147484986" r:id="rId28"/>
    <p:sldLayoutId id="2147484987" r:id="rId29"/>
    <p:sldLayoutId id="2147484988" r:id="rId30"/>
    <p:sldLayoutId id="2147484989" r:id="rId31"/>
    <p:sldLayoutId id="2147484990" r:id="rId32"/>
    <p:sldLayoutId id="2147484991" r:id="rId33"/>
    <p:sldLayoutId id="2147484992" r:id="rId34"/>
    <p:sldLayoutId id="2147484993" r:id="rId35"/>
    <p:sldLayoutId id="2147484994" r:id="rId36"/>
    <p:sldLayoutId id="2147484995" r:id="rId37"/>
    <p:sldLayoutId id="2147484996" r:id="rId38"/>
    <p:sldLayoutId id="2147484997" r:id="rId39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6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9" r:id="rId1"/>
    <p:sldLayoutId id="2147485000" r:id="rId2"/>
    <p:sldLayoutId id="2147485001" r:id="rId3"/>
    <p:sldLayoutId id="2147485002" r:id="rId4"/>
    <p:sldLayoutId id="2147485003" r:id="rId5"/>
    <p:sldLayoutId id="2147485004" r:id="rId6"/>
    <p:sldLayoutId id="2147485005" r:id="rId7"/>
    <p:sldLayoutId id="2147485006" r:id="rId8"/>
    <p:sldLayoutId id="2147485007" r:id="rId9"/>
    <p:sldLayoutId id="2147485008" r:id="rId10"/>
    <p:sldLayoutId id="2147485009" r:id="rId11"/>
    <p:sldLayoutId id="2147485010" r:id="rId12"/>
    <p:sldLayoutId id="2147485011" r:id="rId13"/>
    <p:sldLayoutId id="2147485012" r:id="rId14"/>
    <p:sldLayoutId id="2147485013" r:id="rId15"/>
    <p:sldLayoutId id="2147485014" r:id="rId16"/>
    <p:sldLayoutId id="2147485015" r:id="rId17"/>
    <p:sldLayoutId id="2147485016" r:id="rId18"/>
    <p:sldLayoutId id="2147485017" r:id="rId19"/>
    <p:sldLayoutId id="2147485018" r:id="rId20"/>
    <p:sldLayoutId id="2147485019" r:id="rId21"/>
    <p:sldLayoutId id="2147485020" r:id="rId22"/>
    <p:sldLayoutId id="2147485021" r:id="rId23"/>
    <p:sldLayoutId id="2147485022" r:id="rId24"/>
    <p:sldLayoutId id="2147485023" r:id="rId25"/>
    <p:sldLayoutId id="2147485024" r:id="rId26"/>
    <p:sldLayoutId id="2147485025" r:id="rId27"/>
    <p:sldLayoutId id="2147485026" r:id="rId28"/>
    <p:sldLayoutId id="2147485027" r:id="rId29"/>
    <p:sldLayoutId id="2147485028" r:id="rId30"/>
    <p:sldLayoutId id="2147485029" r:id="rId31"/>
    <p:sldLayoutId id="2147485030" r:id="rId32"/>
    <p:sldLayoutId id="2147485031" r:id="rId33"/>
    <p:sldLayoutId id="2147485032" r:id="rId34"/>
    <p:sldLayoutId id="2147485033" r:id="rId35"/>
    <p:sldLayoutId id="2147485034" r:id="rId36"/>
    <p:sldLayoutId id="2147485035" r:id="rId37"/>
    <p:sldLayoutId id="2147485036" r:id="rId38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https://www.crowdcast.io/ibmdeveloper" TargetMode="External"/><Relationship Id="rId2" Type="http://schemas.openxmlformats.org/officeDocument/2006/relationships/hyperlink" Target="https://www.meetup.com/IBM-Developer-SF-Bay-Area-Meetup" TargetMode="Externa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ml-developer-summit-online.splashthat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0.xml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0.xml"/><Relationship Id="rId4" Type="http://schemas.openxmlformats.org/officeDocument/2006/relationships/hyperlink" Target="https://www.udemy.com/course/python-for-data-science-and-machine-learning-bootcam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err="1"/>
              <a:t>AutoAI</a:t>
            </a:r>
            <a:r>
              <a:rPr lang="en-US" sz="4800" b="1" dirty="0"/>
              <a:t> Deep Dive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Jacques Roy</a:t>
            </a:r>
            <a:br>
              <a:rPr lang="en-US" dirty="0"/>
            </a:br>
            <a:r>
              <a:rPr lang="en-US" dirty="0">
                <a:latin typeface="IBM Plex Sans" panose="020B0503050000000000" pitchFamily="34" charset="77"/>
              </a:rPr>
              <a:t>Digital Technical Engagement Lead, IBM Data and AI</a:t>
            </a:r>
            <a:br>
              <a:rPr lang="en-US" sz="2133" dirty="0">
                <a:latin typeface="IBM Plex Sans" panose="020B0503050000000000" pitchFamily="34" charset="77"/>
              </a:rPr>
            </a:br>
            <a:br>
              <a:rPr lang="en-US" sz="2133" dirty="0">
                <a:latin typeface="IBM Plex Sans" panose="020B0503050000000000" pitchFamily="34" charset="77"/>
              </a:rPr>
            </a:br>
            <a:endParaRPr lang="en-US" sz="2133" i="1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 err="1"/>
              <a:t>AutoAI</a:t>
            </a:r>
            <a:endParaRPr lang="en-US" sz="3733" b="1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1165998" y="2389697"/>
            <a:ext cx="9860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607274"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Build on Open-Source</a:t>
            </a:r>
          </a:p>
          <a:p>
            <a:pPr marL="685800" indent="-685800" defTabSz="607274"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Integrated in Watson Studio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B189CD-73C3-9D4D-BBF6-5A7EBBD9C909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36524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2067242" y="2505670"/>
            <a:ext cx="8057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274"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What does that all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18584-8191-B545-8B91-EDC3A894D4BB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217632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Choosing an Algorithm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1E2DFC-C99E-334E-B856-B9F96DDCB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46190"/>
              </p:ext>
            </p:extLst>
          </p:nvPr>
        </p:nvGraphicFramePr>
        <p:xfrm>
          <a:off x="332668" y="3896680"/>
          <a:ext cx="11200235" cy="1341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11927275"/>
                    </a:ext>
                  </a:extLst>
                </a:gridCol>
                <a:gridCol w="1893038">
                  <a:extLst>
                    <a:ext uri="{9D8B030D-6E8A-4147-A177-3AD203B41FA5}">
                      <a16:colId xmlns:a16="http://schemas.microsoft.com/office/drawing/2014/main" val="2562833132"/>
                    </a:ext>
                  </a:extLst>
                </a:gridCol>
                <a:gridCol w="2341612">
                  <a:extLst>
                    <a:ext uri="{9D8B030D-6E8A-4147-A177-3AD203B41FA5}">
                      <a16:colId xmlns:a16="http://schemas.microsoft.com/office/drawing/2014/main" val="3158194920"/>
                    </a:ext>
                  </a:extLst>
                </a:gridCol>
                <a:gridCol w="2485491">
                  <a:extLst>
                    <a:ext uri="{9D8B030D-6E8A-4147-A177-3AD203B41FA5}">
                      <a16:colId xmlns:a16="http://schemas.microsoft.com/office/drawing/2014/main" val="3437888266"/>
                    </a:ext>
                  </a:extLst>
                </a:gridCol>
                <a:gridCol w="2240047">
                  <a:extLst>
                    <a:ext uri="{9D8B030D-6E8A-4147-A177-3AD203B41FA5}">
                      <a16:colId xmlns:a16="http://schemas.microsoft.com/office/drawing/2014/main" val="349179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Decision tree 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Extra trees 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Gradient boosting 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LGBM 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Linear regression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70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Random Forest</a:t>
                      </a:r>
                    </a:p>
                    <a:p>
                      <a:pPr algn="ctr"/>
                      <a:r>
                        <a:rPr lang="en-US" sz="2200" dirty="0"/>
                        <a:t>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Ridge 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XGBoost</a:t>
                      </a:r>
                      <a:r>
                        <a:rPr lang="en-US" sz="2200" dirty="0"/>
                        <a:t> 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0312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D757F4C-0F45-B94A-BCA3-076AD3D4CEB4}"/>
              </a:ext>
            </a:extLst>
          </p:cNvPr>
          <p:cNvSpPr txBox="1"/>
          <p:nvPr/>
        </p:nvSpPr>
        <p:spPr>
          <a:xfrm>
            <a:off x="332668" y="3320453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EFDFF"/>
                </a:solidFill>
              </a:rPr>
              <a:t>Regression Models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A2251C-A0AE-8A40-80A4-66108AC5C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59411"/>
              </p:ext>
            </p:extLst>
          </p:nvPr>
        </p:nvGraphicFramePr>
        <p:xfrm>
          <a:off x="332668" y="1569867"/>
          <a:ext cx="11200235" cy="1676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11927275"/>
                    </a:ext>
                  </a:extLst>
                </a:gridCol>
                <a:gridCol w="1893038">
                  <a:extLst>
                    <a:ext uri="{9D8B030D-6E8A-4147-A177-3AD203B41FA5}">
                      <a16:colId xmlns:a16="http://schemas.microsoft.com/office/drawing/2014/main" val="2562833132"/>
                    </a:ext>
                  </a:extLst>
                </a:gridCol>
                <a:gridCol w="2341612">
                  <a:extLst>
                    <a:ext uri="{9D8B030D-6E8A-4147-A177-3AD203B41FA5}">
                      <a16:colId xmlns:a16="http://schemas.microsoft.com/office/drawing/2014/main" val="3158194920"/>
                    </a:ext>
                  </a:extLst>
                </a:gridCol>
                <a:gridCol w="2485491">
                  <a:extLst>
                    <a:ext uri="{9D8B030D-6E8A-4147-A177-3AD203B41FA5}">
                      <a16:colId xmlns:a16="http://schemas.microsoft.com/office/drawing/2014/main" val="3437888266"/>
                    </a:ext>
                  </a:extLst>
                </a:gridCol>
                <a:gridCol w="2240047">
                  <a:extLst>
                    <a:ext uri="{9D8B030D-6E8A-4147-A177-3AD203B41FA5}">
                      <a16:colId xmlns:a16="http://schemas.microsoft.com/office/drawing/2014/main" val="349179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Decision tree classifier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Extra trees classifier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Gradient Boosted Tree classifier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LGBM classifier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Logistic Regression classifier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722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Random Forest</a:t>
                      </a:r>
                    </a:p>
                    <a:p>
                      <a:pPr algn="ctr"/>
                      <a:r>
                        <a:rPr lang="en-US" sz="2200" dirty="0"/>
                        <a:t>classifier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XGBoost</a:t>
                      </a:r>
                      <a:r>
                        <a:rPr lang="en-US" sz="2200" dirty="0"/>
                        <a:t> classifier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27520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93D7DFB-A052-6048-A40B-4320D29CE2E2}"/>
              </a:ext>
            </a:extLst>
          </p:cNvPr>
          <p:cNvSpPr txBox="1"/>
          <p:nvPr/>
        </p:nvSpPr>
        <p:spPr>
          <a:xfrm>
            <a:off x="332668" y="1033395"/>
            <a:ext cx="403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EFDFF"/>
                </a:solidFill>
              </a:rPr>
              <a:t>Classification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7E0374-54DB-BC44-8AF0-152B06FB61D3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186933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Data 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D3606-1B2A-A343-932A-136074D86E4D}"/>
              </a:ext>
            </a:extLst>
          </p:cNvPr>
          <p:cNvSpPr txBox="1"/>
          <p:nvPr/>
        </p:nvSpPr>
        <p:spPr>
          <a:xfrm>
            <a:off x="1165998" y="2136338"/>
            <a:ext cx="98600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607274"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Character to numeric</a:t>
            </a:r>
          </a:p>
          <a:p>
            <a:pPr marL="685800" indent="-685800" defTabSz="607274"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Null values processing</a:t>
            </a:r>
          </a:p>
          <a:p>
            <a:pPr marL="685800" indent="-685800" defTabSz="607274"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3CB165-0C7A-6242-BBDC-82DAB5E6C65E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263689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Data Transformation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B869C7-4BDB-6744-88E0-24ECA2DDA9E3}"/>
              </a:ext>
            </a:extLst>
          </p:cNvPr>
          <p:cNvGraphicFramePr>
            <a:graphicFrameLocks noGrp="1"/>
          </p:cNvGraphicFramePr>
          <p:nvPr/>
        </p:nvGraphicFramePr>
        <p:xfrm>
          <a:off x="431381" y="1468120"/>
          <a:ext cx="11200235" cy="2931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11927275"/>
                    </a:ext>
                  </a:extLst>
                </a:gridCol>
                <a:gridCol w="1893038">
                  <a:extLst>
                    <a:ext uri="{9D8B030D-6E8A-4147-A177-3AD203B41FA5}">
                      <a16:colId xmlns:a16="http://schemas.microsoft.com/office/drawing/2014/main" val="2562833132"/>
                    </a:ext>
                  </a:extLst>
                </a:gridCol>
                <a:gridCol w="2341612">
                  <a:extLst>
                    <a:ext uri="{9D8B030D-6E8A-4147-A177-3AD203B41FA5}">
                      <a16:colId xmlns:a16="http://schemas.microsoft.com/office/drawing/2014/main" val="3158194920"/>
                    </a:ext>
                  </a:extLst>
                </a:gridCol>
                <a:gridCol w="2485491">
                  <a:extLst>
                    <a:ext uri="{9D8B030D-6E8A-4147-A177-3AD203B41FA5}">
                      <a16:colId xmlns:a16="http://schemas.microsoft.com/office/drawing/2014/main" val="3437888266"/>
                    </a:ext>
                  </a:extLst>
                </a:gridCol>
                <a:gridCol w="2240047">
                  <a:extLst>
                    <a:ext uri="{9D8B030D-6E8A-4147-A177-3AD203B41FA5}">
                      <a16:colId xmlns:a16="http://schemas.microsoft.com/office/drawing/2014/main" val="349179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Principal Component Analysis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Standard scaler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Logarithm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 Root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Square root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722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Square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Product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Numerical XOR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Divide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275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Rounding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Absolute value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Hyperbolic tangent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74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Cosine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Tangent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agglomeration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Sigmoid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70816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2BDBAA5-CCFC-C346-92EC-12EC66311FC7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15503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2829315" y="2505670"/>
            <a:ext cx="653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274"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Feature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0C8A2-123D-104F-8FDE-F0067D6F236E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7084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2279350" y="2505670"/>
            <a:ext cx="763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274"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Hyper parameter tuning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D115-96B6-804C-8310-4E5A500CD9BE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8274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Evaluation Metrics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230360-DE0B-3240-B97E-7C6A329D9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26623"/>
              </p:ext>
            </p:extLst>
          </p:nvPr>
        </p:nvGraphicFramePr>
        <p:xfrm>
          <a:off x="250372" y="876136"/>
          <a:ext cx="113812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249">
                  <a:extLst>
                    <a:ext uri="{9D8B030D-6E8A-4147-A177-3AD203B41FA5}">
                      <a16:colId xmlns:a16="http://schemas.microsoft.com/office/drawing/2014/main" val="11927275"/>
                    </a:ext>
                  </a:extLst>
                </a:gridCol>
                <a:gridCol w="1923632">
                  <a:extLst>
                    <a:ext uri="{9D8B030D-6E8A-4147-A177-3AD203B41FA5}">
                      <a16:colId xmlns:a16="http://schemas.microsoft.com/office/drawing/2014/main" val="2562833132"/>
                    </a:ext>
                  </a:extLst>
                </a:gridCol>
                <a:gridCol w="2379455">
                  <a:extLst>
                    <a:ext uri="{9D8B030D-6E8A-4147-A177-3AD203B41FA5}">
                      <a16:colId xmlns:a16="http://schemas.microsoft.com/office/drawing/2014/main" val="3158194920"/>
                    </a:ext>
                  </a:extLst>
                </a:gridCol>
                <a:gridCol w="2525660">
                  <a:extLst>
                    <a:ext uri="{9D8B030D-6E8A-4147-A177-3AD203B41FA5}">
                      <a16:colId xmlns:a16="http://schemas.microsoft.com/office/drawing/2014/main" val="3437888266"/>
                    </a:ext>
                  </a:extLst>
                </a:gridCol>
                <a:gridCol w="2276249">
                  <a:extLst>
                    <a:ext uri="{9D8B030D-6E8A-4147-A177-3AD203B41FA5}">
                      <a16:colId xmlns:a16="http://schemas.microsoft.com/office/drawing/2014/main" val="349179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Binary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Binary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Multiclass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Multiclass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Multiclass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722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RoC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auc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Precision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Accuracy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Precision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Recall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275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Accuracy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Recall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F1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Precision micro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Recall micro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74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Average Precision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F1 micro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Precision macro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Recall macro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70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F1 macro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Precision weighted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Recall weighted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031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Negative log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F1 weighted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06419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FD5E56-E734-724B-949D-B41DB0977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78341"/>
              </p:ext>
            </p:extLst>
          </p:nvPr>
        </p:nvGraphicFramePr>
        <p:xfrm>
          <a:off x="250372" y="3288086"/>
          <a:ext cx="4999032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893">
                  <a:extLst>
                    <a:ext uri="{9D8B030D-6E8A-4147-A177-3AD203B41FA5}">
                      <a16:colId xmlns:a16="http://schemas.microsoft.com/office/drawing/2014/main" val="11927275"/>
                    </a:ext>
                  </a:extLst>
                </a:gridCol>
                <a:gridCol w="2278139">
                  <a:extLst>
                    <a:ext uri="{9D8B030D-6E8A-4147-A177-3AD203B41FA5}">
                      <a16:colId xmlns:a16="http://schemas.microsoft.com/office/drawing/2014/main" val="256283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Regression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722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Negative Root Mean Squared Error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Negative Mean Squared Error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275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Negative Mean Absolute Error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Negative Mean Squared Log Error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74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Negative Root Mean Squared Log error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Negative Median  Absolute Error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70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Explained Variance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03125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8D6753-637E-964D-942D-3DD33D9EB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774471"/>
              </p:ext>
            </p:extLst>
          </p:nvPr>
        </p:nvGraphicFramePr>
        <p:xfrm>
          <a:off x="5406887" y="3288086"/>
          <a:ext cx="6224729" cy="318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6599">
                  <a:extLst>
                    <a:ext uri="{9D8B030D-6E8A-4147-A177-3AD203B41FA5}">
                      <a16:colId xmlns:a16="http://schemas.microsoft.com/office/drawing/2014/main" val="3437888266"/>
                    </a:ext>
                  </a:extLst>
                </a:gridCol>
                <a:gridCol w="3218130">
                  <a:extLst>
                    <a:ext uri="{9D8B030D-6E8A-4147-A177-3AD203B41FA5}">
                      <a16:colId xmlns:a16="http://schemas.microsoft.com/office/drawing/2014/main" val="34917911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Feature Importance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722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Linear Correlation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275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Maximal Correlation Coefficient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Stability Selection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74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Linear 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Recursive Feature Elimination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70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L1 Regularization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Recursive Feature Elimination plus selection of best number of features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031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Ridge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064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7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Putting Data Science to Work for Business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560384" y="1179842"/>
            <a:ext cx="9378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EFDFF"/>
                </a:solidFill>
              </a:rPr>
              <a:t>AutoAI</a:t>
            </a:r>
            <a:r>
              <a:rPr lang="en-US" sz="2800" dirty="0">
                <a:solidFill>
                  <a:srgbClr val="FEFDFF"/>
                </a:solidFill>
              </a:rPr>
              <a:t> process - automated data processing, model selection, feature engineering and hyper parameter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EFD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Visualize and understand models generated by </a:t>
            </a:r>
            <a:r>
              <a:rPr lang="en-US" sz="2800" dirty="0" err="1">
                <a:solidFill>
                  <a:srgbClr val="FEFDFF"/>
                </a:solidFill>
              </a:rPr>
              <a:t>AutoAI</a:t>
            </a:r>
            <a:endParaRPr lang="en-US" sz="2800" dirty="0">
              <a:solidFill>
                <a:srgbClr val="FEFD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EFD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Extract and further manipulate code from </a:t>
            </a:r>
            <a:r>
              <a:rPr lang="en-US" sz="2800" dirty="0" err="1">
                <a:solidFill>
                  <a:srgbClr val="FEFDFF"/>
                </a:solidFill>
              </a:rPr>
              <a:t>AutoAI</a:t>
            </a:r>
            <a:r>
              <a:rPr lang="en-US" sz="2800" dirty="0">
                <a:solidFill>
                  <a:srgbClr val="FEFDFF"/>
                </a:solidFill>
              </a:rPr>
              <a:t> to deploy with your app</a:t>
            </a:r>
          </a:p>
          <a:p>
            <a:pPr defTabSz="607274">
              <a:defRPr/>
            </a:pPr>
            <a:endParaRPr lang="en-US" sz="2800" dirty="0">
              <a:solidFill>
                <a:srgbClr val="FFFFFF"/>
              </a:solidFill>
              <a:latin typeface="IBM Plex Sans"/>
              <a:ea typeface=""/>
              <a:cs typeface="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5C585-CFFC-074C-AE6D-875B1288E453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29942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Lab 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560384" y="1179842"/>
            <a:ext cx="937874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Create a project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Setup the environment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Create, save, and deploy a model (</a:t>
            </a:r>
            <a:r>
              <a:rPr lang="en-US" sz="2800" dirty="0" err="1">
                <a:solidFill>
                  <a:srgbClr val="FEFDFF"/>
                </a:solidFill>
              </a:rPr>
              <a:t>AutoAI</a:t>
            </a:r>
            <a:r>
              <a:rPr lang="en-US" sz="2800" dirty="0">
                <a:solidFill>
                  <a:srgbClr val="FEFDFF"/>
                </a:solidFill>
              </a:rPr>
              <a:t>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Score data through the Watson Studio UI</a:t>
            </a:r>
            <a:endParaRPr lang="en-US" sz="2800" dirty="0">
              <a:solidFill>
                <a:srgbClr val="FFFFFF"/>
              </a:solidFill>
              <a:latin typeface="IBM Plex Sans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Use the model programmatically through a notebook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Remove a deployment programmatically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77F4-A964-F44D-8139-79C7677244FE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33161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What we’ve covered so far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431381" y="1590660"/>
            <a:ext cx="93787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“Using prediction and optimization to build apps”</a:t>
            </a:r>
            <a:br>
              <a:rPr lang="en-US" sz="2800" dirty="0">
                <a:solidFill>
                  <a:srgbClr val="FEFDFF"/>
                </a:solidFill>
              </a:rPr>
            </a:br>
            <a:r>
              <a:rPr lang="en-US" sz="2800" dirty="0">
                <a:solidFill>
                  <a:srgbClr val="FEFDFF"/>
                </a:solidFill>
              </a:rPr>
              <a:t> with </a:t>
            </a:r>
            <a:r>
              <a:rPr lang="en-US" sz="2800" dirty="0" err="1">
                <a:solidFill>
                  <a:srgbClr val="FEFDFF"/>
                </a:solidFill>
              </a:rPr>
              <a:t>Nerav</a:t>
            </a:r>
            <a:r>
              <a:rPr lang="en-US" sz="2800" dirty="0">
                <a:solidFill>
                  <a:srgbClr val="FEFDFF"/>
                </a:solidFill>
              </a:rPr>
              <a:t> Doshi (April 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EFD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EFD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“Manage, measure and explain AI models”</a:t>
            </a:r>
            <a:br>
              <a:rPr lang="en-US" sz="2800" dirty="0">
                <a:solidFill>
                  <a:srgbClr val="FEFDFF"/>
                </a:solidFill>
              </a:rPr>
            </a:br>
            <a:r>
              <a:rPr lang="en-US" sz="2800" dirty="0">
                <a:solidFill>
                  <a:srgbClr val="FEFDFF"/>
                </a:solidFill>
              </a:rPr>
              <a:t>with Eric Martens (May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EFDFF"/>
              </a:solidFill>
            </a:endParaRPr>
          </a:p>
          <a:p>
            <a:pPr defTabSz="607274">
              <a:defRPr/>
            </a:pPr>
            <a:endParaRPr lang="en-US" sz="2800" dirty="0">
              <a:solidFill>
                <a:srgbClr val="FFFFFF"/>
              </a:solidFill>
              <a:latin typeface="IBM Plex Sans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9446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0EFB8-7497-7A4A-8A0B-058F990D89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0"/>
            <a:ext cx="12192000" cy="685678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E3EAB8D-0CB7-FC41-8C9F-284B7AE5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68" y="4004733"/>
            <a:ext cx="10007600" cy="1143000"/>
          </a:xfrm>
        </p:spPr>
        <p:txBody>
          <a:bodyPr>
            <a:normAutofit/>
          </a:bodyPr>
          <a:lstStyle/>
          <a:p>
            <a:pPr algn="ctr"/>
            <a:r>
              <a:rPr lang="en-US" sz="7200" i="1" dirty="0">
                <a:solidFill>
                  <a:schemeClr val="bg2"/>
                </a:solidFill>
              </a:rPr>
              <a:t>Hands-on Lab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0BEE6C-FC27-3640-A756-91389B1D1010}"/>
              </a:ext>
            </a:extLst>
          </p:cNvPr>
          <p:cNvSpPr/>
          <p:nvPr/>
        </p:nvSpPr>
        <p:spPr>
          <a:xfrm>
            <a:off x="3695343" y="5356230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3284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9EED7E-97CA-B14C-8547-A88AE9014F93}"/>
              </a:ext>
            </a:extLst>
          </p:cNvPr>
          <p:cNvSpPr txBox="1"/>
          <p:nvPr/>
        </p:nvSpPr>
        <p:spPr>
          <a:xfrm>
            <a:off x="304801" y="366140"/>
            <a:ext cx="1036370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67" b="1" dirty="0">
                <a:solidFill>
                  <a:schemeClr val="bg2"/>
                </a:solidFill>
                <a:latin typeface="IBM Plex Sans"/>
                <a:ea typeface="+mn-ea"/>
              </a:rPr>
              <a:t>Try Watson Studio For Free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F888D-CF70-FD4B-A907-84CFC386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735564" y="1634655"/>
            <a:ext cx="8058481" cy="49966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39F08B-A0D8-FC45-9A66-81DBF6932A3C}"/>
              </a:ext>
            </a:extLst>
          </p:cNvPr>
          <p:cNvSpPr txBox="1"/>
          <p:nvPr/>
        </p:nvSpPr>
        <p:spPr>
          <a:xfrm>
            <a:off x="3280228" y="1639594"/>
            <a:ext cx="8728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</a:rPr>
              <a:t>ibm.com</a:t>
            </a:r>
            <a:r>
              <a:rPr lang="en-US" sz="2400" dirty="0">
                <a:solidFill>
                  <a:schemeClr val="bg2"/>
                </a:solidFill>
              </a:rPr>
              <a:t>/demos/collection/IBM-Watson-Studio</a:t>
            </a:r>
          </a:p>
          <a:p>
            <a:r>
              <a:rPr lang="en-US" sz="2400" dirty="0" err="1">
                <a:solidFill>
                  <a:schemeClr val="bg2"/>
                </a:solidFill>
              </a:rPr>
              <a:t>ibm.com</a:t>
            </a:r>
            <a:r>
              <a:rPr lang="en-US" sz="2400" dirty="0">
                <a:solidFill>
                  <a:schemeClr val="bg2"/>
                </a:solidFill>
              </a:rPr>
              <a:t>/demos/collection/IBM-Watson-Studio-Desktop</a:t>
            </a:r>
          </a:p>
          <a:p>
            <a:r>
              <a:rPr lang="en-US" sz="2400" dirty="0" err="1">
                <a:solidFill>
                  <a:schemeClr val="bg2"/>
                </a:solidFill>
              </a:rPr>
              <a:t>ibm.com</a:t>
            </a:r>
            <a:r>
              <a:rPr lang="en-US" sz="2400" dirty="0">
                <a:solidFill>
                  <a:schemeClr val="bg2"/>
                </a:solidFill>
              </a:rPr>
              <a:t>/demos/collection/IBM-Watson-Studio-</a:t>
            </a:r>
            <a:r>
              <a:rPr lang="en-US" sz="2400" dirty="0" err="1">
                <a:solidFill>
                  <a:schemeClr val="bg2"/>
                </a:solidFill>
              </a:rPr>
              <a:t>AutoAI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 err="1">
                <a:solidFill>
                  <a:schemeClr val="bg2"/>
                </a:solidFill>
              </a:rPr>
              <a:t>Ibm.com</a:t>
            </a:r>
            <a:r>
              <a:rPr lang="en-US" sz="2400" dirty="0">
                <a:solidFill>
                  <a:schemeClr val="bg2"/>
                </a:solidFill>
              </a:rPr>
              <a:t>/demos/collection/IBM-Decision-Optimization-for-Watson-Studio</a:t>
            </a:r>
          </a:p>
          <a:p>
            <a:r>
              <a:rPr lang="en-US" sz="2400" dirty="0" err="1">
                <a:solidFill>
                  <a:schemeClr val="bg2"/>
                </a:solidFill>
              </a:rPr>
              <a:t>ibm.com</a:t>
            </a:r>
            <a:r>
              <a:rPr lang="en-US" sz="2400" dirty="0">
                <a:solidFill>
                  <a:schemeClr val="bg2"/>
                </a:solidFill>
              </a:rPr>
              <a:t>/demos/collection/Watson-Machine-Learning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664F5-D01F-B74E-96B4-320476BFEAB7}"/>
              </a:ext>
            </a:extLst>
          </p:cNvPr>
          <p:cNvSpPr txBox="1"/>
          <p:nvPr/>
        </p:nvSpPr>
        <p:spPr>
          <a:xfrm>
            <a:off x="2112382" y="5742872"/>
            <a:ext cx="7967236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67" b="1" dirty="0">
                <a:solidFill>
                  <a:srgbClr val="FFFF00"/>
                </a:solidFill>
                <a:latin typeface="IBM Plex Sans"/>
                <a:ea typeface="+mn-ea"/>
              </a:rPr>
              <a:t>https://</a:t>
            </a:r>
            <a:r>
              <a:rPr lang="en-US" sz="4267" b="1" dirty="0" err="1">
                <a:solidFill>
                  <a:srgbClr val="FFFF00"/>
                </a:solidFill>
                <a:latin typeface="IBM Plex Sans"/>
                <a:ea typeface="+mn-ea"/>
              </a:rPr>
              <a:t>dataplatform.ibm.com</a:t>
            </a:r>
            <a:endParaRPr lang="en-US" sz="4267" b="1" dirty="0">
              <a:solidFill>
                <a:srgbClr val="FFFF00"/>
              </a:solidFill>
              <a:latin typeface="IBM Plex San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08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72CB4-B1CE-DC43-83A3-C6D03C5E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2357-2390-9F48-8361-35458631320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B26EFDE4-7240-8D4A-9F7D-88FF2DE3F198}"/>
              </a:ext>
            </a:extLst>
          </p:cNvPr>
          <p:cNvSpPr txBox="1">
            <a:spLocks/>
          </p:cNvSpPr>
          <p:nvPr/>
        </p:nvSpPr>
        <p:spPr>
          <a:xfrm>
            <a:off x="1092200" y="2857500"/>
            <a:ext cx="10007600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095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IBM Plex Sans" panose="020B0503050203000203" pitchFamily="34" charset="0"/>
                <a:cs typeface="Arial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7200" i="1" dirty="0"/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1010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72CB4-B1CE-DC43-83A3-C6D03C5E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2357-2390-9F48-8361-35458631320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C21E5-BE14-AF46-81B3-7A26C4B13B9C}"/>
              </a:ext>
            </a:extLst>
          </p:cNvPr>
          <p:cNvGrpSpPr/>
          <p:nvPr/>
        </p:nvGrpSpPr>
        <p:grpSpPr>
          <a:xfrm>
            <a:off x="1192986" y="1156463"/>
            <a:ext cx="9806027" cy="4969583"/>
            <a:chOff x="567084" y="1134160"/>
            <a:chExt cx="9806027" cy="4969583"/>
          </a:xfrm>
        </p:grpSpPr>
        <p:pic>
          <p:nvPicPr>
            <p:cNvPr id="3" name="Picture 2" descr="A picture containing indoor, building, man, sitting&#10;&#10;Description automatically generated">
              <a:extLst>
                <a:ext uri="{FF2B5EF4-FFF2-40B4-BE49-F238E27FC236}">
                  <a16:creationId xmlns:a16="http://schemas.microsoft.com/office/drawing/2014/main" id="{201AFE88-E9E3-2D46-B568-7DA58591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084" y="3682269"/>
              <a:ext cx="4842948" cy="2421474"/>
            </a:xfrm>
            <a:prstGeom prst="rect">
              <a:avLst/>
            </a:prstGeom>
          </p:spPr>
        </p:pic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429558BA-6293-E049-A002-113E0BF8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0162" y="1134160"/>
              <a:ext cx="4842949" cy="2421475"/>
            </a:xfrm>
            <a:prstGeom prst="rect">
              <a:avLst/>
            </a:prstGeom>
          </p:spPr>
        </p:pic>
        <p:pic>
          <p:nvPicPr>
            <p:cNvPr id="9" name="Picture 8" descr="A picture containing photo, sitting, black, man&#10;&#10;Description automatically generated">
              <a:extLst>
                <a:ext uri="{FF2B5EF4-FFF2-40B4-BE49-F238E27FC236}">
                  <a16:creationId xmlns:a16="http://schemas.microsoft.com/office/drawing/2014/main" id="{9E30DD21-60F2-B24E-9403-8DB03957E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084" y="1134160"/>
              <a:ext cx="4842948" cy="242147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EAB7714-0167-FB4D-A291-56C08AA2D7D7}"/>
              </a:ext>
            </a:extLst>
          </p:cNvPr>
          <p:cNvSpPr/>
          <p:nvPr/>
        </p:nvSpPr>
        <p:spPr>
          <a:xfrm>
            <a:off x="0" y="0"/>
            <a:ext cx="6161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Watson AI Technology Series</a:t>
            </a:r>
          </a:p>
        </p:txBody>
      </p:sp>
    </p:spTree>
    <p:extLst>
      <p:ext uri="{BB962C8B-B14F-4D97-AF65-F5344CB8AC3E}">
        <p14:creationId xmlns:p14="http://schemas.microsoft.com/office/powerpoint/2010/main" val="286922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72CB4-B1CE-DC43-83A3-C6D03C5E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2357-2390-9F48-8361-35458631320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Rectangle 1">
            <a:hlinkClick r:id="rId2"/>
            <a:extLst>
              <a:ext uri="{FF2B5EF4-FFF2-40B4-BE49-F238E27FC236}">
                <a16:creationId xmlns:a16="http://schemas.microsoft.com/office/drawing/2014/main" id="{90E82CEB-1ED2-7C4A-A48D-2C57E76EB333}"/>
              </a:ext>
            </a:extLst>
          </p:cNvPr>
          <p:cNvSpPr/>
          <p:nvPr/>
        </p:nvSpPr>
        <p:spPr>
          <a:xfrm>
            <a:off x="0" y="28098"/>
            <a:ext cx="6631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www.meetup.com</a:t>
            </a:r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/IBM-Developer-SF-Bay-Area-Meetup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9904C-C51A-B940-A1EA-506F3619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1" y="783385"/>
            <a:ext cx="5265389" cy="2745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83474-5142-9C4C-8722-18EEE7797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83384"/>
            <a:ext cx="5274451" cy="2745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4E792-FA23-6348-9531-3AA896B7E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84" y="3638310"/>
            <a:ext cx="5713066" cy="2757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032A0-53C9-B94C-9404-5552B9971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50" y="3638310"/>
            <a:ext cx="5274451" cy="27602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F3319D-8476-1149-832C-EA1892E0B1B8}"/>
              </a:ext>
            </a:extLst>
          </p:cNvPr>
          <p:cNvSpPr/>
          <p:nvPr/>
        </p:nvSpPr>
        <p:spPr>
          <a:xfrm>
            <a:off x="0" y="305104"/>
            <a:ext cx="416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https://www.crowdcast.io/ibmdeveloper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837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C845D8-10E6-134E-895E-2FD84F663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5BA1B879-9A3F-6540-8C76-73C03696A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FD999D4-B456-9943-89B7-30D56181CE18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78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C4FBF16F-7E12-AC4D-8111-3EC99FF39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/>
          <a:stretch/>
        </p:blipFill>
        <p:spPr>
          <a:xfrm>
            <a:off x="19" y="-11176"/>
            <a:ext cx="6869131" cy="686917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72CB4-B1CE-DC43-83A3-C6D03C5E8B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5D2357-2390-9F48-8361-35458631320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D2E9D-C637-8B4C-8D25-15A7D71AB933}"/>
              </a:ext>
            </a:extLst>
          </p:cNvPr>
          <p:cNvSpPr/>
          <p:nvPr/>
        </p:nvSpPr>
        <p:spPr>
          <a:xfrm>
            <a:off x="6779943" y="239813"/>
            <a:ext cx="5519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https://aiml-developer-summit-</a:t>
            </a:r>
            <a:r>
              <a:rPr lang="en-US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online.splashthat.co</a:t>
            </a:r>
            <a:r>
              <a:rPr lang="en-US" dirty="0" err="1">
                <a:solidFill>
                  <a:schemeClr val="bg2"/>
                </a:solidFill>
              </a:rPr>
              <a:t>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65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New to Data Science?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64318-F48B-954E-B92F-03A8CF150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62" y="811899"/>
            <a:ext cx="9900346" cy="2486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86104D-0AB1-0947-BBC3-C012E0F9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62" y="3437841"/>
            <a:ext cx="9900346" cy="2434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B05FD9-01BE-DC4B-8E02-CE363F8D357E}"/>
              </a:ext>
            </a:extLst>
          </p:cNvPr>
          <p:cNvSpPr txBox="1"/>
          <p:nvPr/>
        </p:nvSpPr>
        <p:spPr>
          <a:xfrm>
            <a:off x="1762543" y="6079434"/>
            <a:ext cx="8698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https://</a:t>
            </a:r>
            <a:r>
              <a:rPr lang="en-US" sz="3200" b="1" dirty="0" err="1">
                <a:solidFill>
                  <a:srgbClr val="FFFF00"/>
                </a:solidFill>
              </a:rPr>
              <a:t>youtube.com</a:t>
            </a:r>
            <a:r>
              <a:rPr lang="en-US" sz="3200" b="1" dirty="0">
                <a:solidFill>
                  <a:srgbClr val="FFFF00"/>
                </a:solidFill>
              </a:rPr>
              <a:t>/c/</a:t>
            </a:r>
            <a:r>
              <a:rPr lang="en-US" sz="3200" b="1" dirty="0" err="1">
                <a:solidFill>
                  <a:srgbClr val="FFFF00"/>
                </a:solidFill>
              </a:rPr>
              <a:t>ByteSizeDataScience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49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Certification, Badges: Recommended 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431381" y="1590660"/>
            <a:ext cx="93787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Python for Data Science and Machine Learning Bootcamp (47 hours – $194.99)</a:t>
            </a:r>
            <a:br>
              <a:rPr lang="en-US" sz="2800" dirty="0">
                <a:solidFill>
                  <a:srgbClr val="FEFDFF"/>
                </a:solidFill>
              </a:rPr>
            </a:br>
            <a:r>
              <a:rPr lang="en-US" sz="2800" dirty="0">
                <a:solidFill>
                  <a:srgbClr val="FEFDFF"/>
                </a:solidFill>
              </a:rPr>
              <a:t>(</a:t>
            </a:r>
            <a:r>
              <a:rPr lang="en-US" sz="2800" dirty="0">
                <a:hlinkClick r:id="rId4"/>
              </a:rPr>
              <a:t>https://www.udemy.com/course/python-for-data-science-and-machine-learning-bootcamp/</a:t>
            </a:r>
            <a:r>
              <a:rPr lang="en-US" sz="2800" dirty="0">
                <a:solidFill>
                  <a:srgbClr val="FEFDFF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EFD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EFD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DFF"/>
                </a:solidFill>
              </a:rPr>
              <a:t>Coursera: Machine learning, Andrew Ng</a:t>
            </a:r>
            <a:br>
              <a:rPr lang="en-US" sz="2800" dirty="0">
                <a:solidFill>
                  <a:srgbClr val="FEFDFF"/>
                </a:solidFill>
              </a:rPr>
            </a:br>
            <a:r>
              <a:rPr lang="en-US" sz="2800" dirty="0">
                <a:solidFill>
                  <a:srgbClr val="FEFDFF"/>
                </a:solidFill>
              </a:rPr>
              <a:t>(see also: </a:t>
            </a:r>
            <a:r>
              <a:rPr lang="en-US" sz="2800" dirty="0">
                <a:solidFill>
                  <a:srgbClr val="FEFDFF"/>
                </a:solidFill>
                <a:latin typeface="IBM Plex Sans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solidFill>
                  <a:srgbClr val="FEFDFF"/>
                </a:solidFill>
                <a:latin typeface="IBM Plex Sans"/>
                <a:ea typeface="ＭＳ Ｐゴシック" charset="0"/>
                <a:cs typeface="ＭＳ Ｐゴシック" charset="0"/>
              </a:rPr>
              <a:t>www.youtube.com</a:t>
            </a:r>
            <a:r>
              <a:rPr lang="en-US" sz="2800" dirty="0">
                <a:solidFill>
                  <a:srgbClr val="FEFDFF"/>
                </a:solidFill>
                <a:latin typeface="IBM Plex Sans"/>
                <a:ea typeface="ＭＳ Ｐゴシック" charset="0"/>
                <a:cs typeface="ＭＳ Ｐゴシック" charset="0"/>
              </a:rPr>
              <a:t>/</a:t>
            </a:r>
            <a:r>
              <a:rPr lang="en-US" sz="2800" dirty="0" err="1">
                <a:solidFill>
                  <a:srgbClr val="FEFDFF"/>
                </a:solidFill>
                <a:latin typeface="IBM Plex Sans"/>
                <a:ea typeface="ＭＳ Ｐゴシック" charset="0"/>
                <a:cs typeface="ＭＳ Ｐゴシック" charset="0"/>
              </a:rPr>
              <a:t>watch?v</a:t>
            </a:r>
            <a:r>
              <a:rPr lang="en-US" sz="2800" dirty="0">
                <a:solidFill>
                  <a:srgbClr val="FEFDFF"/>
                </a:solidFill>
                <a:latin typeface="IBM Plex Sans"/>
                <a:ea typeface="ＭＳ Ｐゴシック" charset="0"/>
                <a:cs typeface="ＭＳ Ｐゴシック" charset="0"/>
              </a:rPr>
              <a:t>=PPLop4L2eGk&amp;list=PL7VgdQyHgtbe7cwe74RTGti5RPcE2QhLp)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EFDFF"/>
              </a:solidFill>
            </a:endParaRPr>
          </a:p>
          <a:p>
            <a:endParaRPr lang="en-US" sz="2800" dirty="0">
              <a:solidFill>
                <a:srgbClr val="FFFFFF"/>
              </a:solidFill>
              <a:latin typeface="IBM Plex Sans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134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Why </a:t>
            </a:r>
            <a:r>
              <a:rPr lang="en-US" sz="3733" b="1" kern="0" dirty="0" err="1"/>
              <a:t>AutoAI</a:t>
            </a:r>
            <a:r>
              <a:rPr lang="en-US" sz="3733" b="1" kern="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1918594" y="2505670"/>
            <a:ext cx="8225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274"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Automate Model Creation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96AE7-A9EA-894E-8E4E-03C071D73A6A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30658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Why </a:t>
            </a:r>
            <a:r>
              <a:rPr lang="en-US" sz="3733" b="1" kern="0" dirty="0" err="1"/>
              <a:t>AutoAI</a:t>
            </a:r>
            <a:r>
              <a:rPr lang="en-US" sz="3733" b="1" kern="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1145570" y="2551837"/>
            <a:ext cx="9900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607274"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Take Care of Mundane Tasks</a:t>
            </a:r>
          </a:p>
          <a:p>
            <a:pPr marL="685800" indent="-685800" defTabSz="607274"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Apply best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672986-97F5-1842-98FD-0BA21F379435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28675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Why </a:t>
            </a:r>
            <a:r>
              <a:rPr lang="en-US" sz="3733" b="1" kern="0" dirty="0" err="1"/>
              <a:t>AutoAI</a:t>
            </a:r>
            <a:r>
              <a:rPr lang="en-US" sz="3733" b="1" kern="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919072" y="2551837"/>
            <a:ext cx="10224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7274"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Make Experience Data Scientists more Productive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130FB-BCD2-D146-9FAE-6530BB44C137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340268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Why </a:t>
            </a:r>
            <a:r>
              <a:rPr lang="en-US" sz="3733" b="1" kern="0" dirty="0" err="1"/>
              <a:t>AutoAI</a:t>
            </a:r>
            <a:r>
              <a:rPr lang="en-US" sz="3733" b="1" kern="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919072" y="2551837"/>
            <a:ext cx="10224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7274"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Expert Assistance</a:t>
            </a:r>
            <a:b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</a:b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to Aspiring Data Scientists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D4297-6ADB-3A4D-9737-B5EAB6A23F67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324550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0261D-409C-424D-9C9E-0486B821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744" y="5353879"/>
            <a:ext cx="1714253" cy="150411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A88E6617-F145-8145-AD24-1BBB7D8D1468}"/>
              </a:ext>
            </a:extLst>
          </p:cNvPr>
          <p:cNvSpPr txBox="1">
            <a:spLocks/>
          </p:cNvSpPr>
          <p:nvPr/>
        </p:nvSpPr>
        <p:spPr>
          <a:xfrm>
            <a:off x="431381" y="237604"/>
            <a:ext cx="11200235" cy="94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defRPr/>
            </a:pPr>
            <a:r>
              <a:rPr lang="en-US" sz="3733" b="1" kern="0" dirty="0"/>
              <a:t>Problems addressed by </a:t>
            </a:r>
            <a:r>
              <a:rPr lang="en-US" sz="3733" b="1" kern="0" dirty="0" err="1"/>
              <a:t>AutoAI</a:t>
            </a:r>
            <a:endParaRPr lang="en-US" sz="3733" b="1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5A3A8-E526-0F4D-9AE7-E3CE78937D5B}"/>
              </a:ext>
            </a:extLst>
          </p:cNvPr>
          <p:cNvSpPr txBox="1"/>
          <p:nvPr/>
        </p:nvSpPr>
        <p:spPr>
          <a:xfrm>
            <a:off x="3507536" y="2551837"/>
            <a:ext cx="5176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607274"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Classification</a:t>
            </a:r>
          </a:p>
          <a:p>
            <a:pPr marL="685800" indent="-685800" defTabSz="607274"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rgbClr val="FFFFFF"/>
                </a:solidFill>
                <a:latin typeface="IBM Plex Sans"/>
                <a:ea typeface=""/>
                <a:cs typeface=""/>
              </a:rPr>
              <a:t>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3C640-C9BE-9F43-B875-1D76D3311BB9}"/>
              </a:ext>
            </a:extLst>
          </p:cNvPr>
          <p:cNvSpPr/>
          <p:nvPr/>
        </p:nvSpPr>
        <p:spPr>
          <a:xfrm>
            <a:off x="3695343" y="5782772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https://</a:t>
            </a:r>
            <a:r>
              <a:rPr lang="en-US" sz="3600" dirty="0" err="1">
                <a:solidFill>
                  <a:srgbClr val="FFFF00"/>
                </a:solidFill>
              </a:rPr>
              <a:t>bit.ly</a:t>
            </a:r>
            <a:r>
              <a:rPr lang="en-US" sz="3600" dirty="0">
                <a:solidFill>
                  <a:srgbClr val="FFFF00"/>
                </a:solidFill>
              </a:rPr>
              <a:t>/May15Lab</a:t>
            </a:r>
          </a:p>
        </p:txBody>
      </p:sp>
    </p:spTree>
    <p:extLst>
      <p:ext uri="{BB962C8B-B14F-4D97-AF65-F5344CB8AC3E}">
        <p14:creationId xmlns:p14="http://schemas.microsoft.com/office/powerpoint/2010/main" val="93526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4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tx1"/>
          </a:solidFill>
        </a:ln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10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1.xml><?xml version="1.0" encoding="utf-8"?>
<a:theme xmlns:a="http://schemas.openxmlformats.org/drawingml/2006/main" name="15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tx1"/>
          </a:solidFill>
        </a:ln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12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32B93426-623A-3E4B-A4FC-A380B2922F52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3.xml><?xml version="1.0" encoding="utf-8"?>
<a:theme xmlns:a="http://schemas.openxmlformats.org/drawingml/2006/main" name="Wide_format-2017">
  <a:themeElements>
    <a:clrScheme name="Forrester 2016 - New">
      <a:dk1>
        <a:srgbClr val="333333"/>
      </a:dk1>
      <a:lt1>
        <a:srgbClr val="FFFFFF"/>
      </a:lt1>
      <a:dk2>
        <a:srgbClr val="666666"/>
      </a:dk2>
      <a:lt2>
        <a:srgbClr val="DFE5E8"/>
      </a:lt2>
      <a:accent1>
        <a:srgbClr val="003D99"/>
      </a:accent1>
      <a:accent2>
        <a:srgbClr val="EEFF8E"/>
      </a:accent2>
      <a:accent3>
        <a:srgbClr val="CCCCCC"/>
      </a:accent3>
      <a:accent4>
        <a:srgbClr val="467F1A"/>
      </a:accent4>
      <a:accent5>
        <a:srgbClr val="FFCD3B"/>
      </a:accent5>
      <a:accent6>
        <a:srgbClr val="89BB4B"/>
      </a:accent6>
      <a:hlink>
        <a:srgbClr val="003D99"/>
      </a:hlink>
      <a:folHlink>
        <a:srgbClr val="003D99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spcAft>
            <a:spcPts val="600"/>
          </a:spcAft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35010306-9F29-A948-9F57-D84A680CBAC5}" vid="{6F831691-F44F-5F48-8076-EC84CF824C6D}"/>
    </a:ext>
  </a:extLst>
</a:theme>
</file>

<file path=ppt/theme/theme4.xml><?xml version="1.0" encoding="utf-8"?>
<a:theme xmlns:a="http://schemas.openxmlformats.org/drawingml/2006/main" name="THEME 6 Gray70+Blue70">
  <a:themeElements>
    <a:clrScheme name="IBM Think 2018">
      <a:dk1>
        <a:srgbClr val="000000"/>
      </a:dk1>
      <a:lt1>
        <a:srgbClr val="031973"/>
      </a:lt1>
      <a:dk2>
        <a:srgbClr val="EAEAEA"/>
      </a:dk2>
      <a:lt2>
        <a:srgbClr val="FFFFFF"/>
      </a:lt2>
      <a:accent1>
        <a:srgbClr val="6BA5FF"/>
      </a:accent1>
      <a:accent2>
        <a:srgbClr val="0F6DFF"/>
      </a:accent2>
      <a:accent3>
        <a:srgbClr val="054ADA"/>
      </a:accent3>
      <a:accent4>
        <a:srgbClr val="0DB5B3"/>
      </a:accent4>
      <a:accent5>
        <a:srgbClr val="4F2196"/>
      </a:accent5>
      <a:accent6>
        <a:srgbClr val="D6316C"/>
      </a:accent6>
      <a:hlink>
        <a:srgbClr val="0F6D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5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32B93426-623A-3E4B-A4FC-A380B2922F52}"/>
    </a:ext>
  </a:extLst>
</a:theme>
</file>

<file path=ppt/theme/theme6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F1C2765-009A-4249-AB0D-41CA8D127B1B}"/>
    </a:ext>
  </a:extLst>
</a:theme>
</file>

<file path=ppt/theme/theme7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8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9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D59D3AB-ECAD-4E46-BC7A-FB4735AC0E87}" vid="{F771535D-AFAA-E949-9AD4-34BB407307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689</Words>
  <Application>Microsoft Macintosh PowerPoint</Application>
  <PresentationFormat>Widescreen</PresentationFormat>
  <Paragraphs>187</Paragraphs>
  <Slides>26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26</vt:i4>
      </vt:variant>
    </vt:vector>
  </HeadingPairs>
  <TitlesOfParts>
    <vt:vector size="48" baseType="lpstr">
      <vt:lpstr>.AppleSystemUIFont</vt:lpstr>
      <vt:lpstr>Arial</vt:lpstr>
      <vt:lpstr>Arial</vt:lpstr>
      <vt:lpstr>Arial Black</vt:lpstr>
      <vt:lpstr>Calibri</vt:lpstr>
      <vt:lpstr>Cambria</vt:lpstr>
      <vt:lpstr>Georgia</vt:lpstr>
      <vt:lpstr>Helvetica Neue Regular</vt:lpstr>
      <vt:lpstr>IBM Eliot Sans Regular</vt:lpstr>
      <vt:lpstr>IBM Plex Sans</vt:lpstr>
      <vt:lpstr>14_wht_background_2017</vt:lpstr>
      <vt:lpstr>6_blk_background_2017</vt:lpstr>
      <vt:lpstr>Wide_format-2017</vt:lpstr>
      <vt:lpstr>THEME 6 Gray70+Blue70</vt:lpstr>
      <vt:lpstr>1_wht_background_2017</vt:lpstr>
      <vt:lpstr>1_blk_background_2017</vt:lpstr>
      <vt:lpstr>blk_background_2017</vt:lpstr>
      <vt:lpstr>gry_background_2017</vt:lpstr>
      <vt:lpstr>2_blk_background_2017</vt:lpstr>
      <vt:lpstr>3_blk_background_2017</vt:lpstr>
      <vt:lpstr>15_wht_background_2017</vt:lpstr>
      <vt:lpstr>2_wht_background_2017</vt:lpstr>
      <vt:lpstr>AutoAI Deep Dive   — Jacques Roy Digital Technical Engagement Lead, IBM Data and AI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Build, Run and Manage your AI models   — Nerav Doshi Digital Technical Engagement Lead, IBM Data and AI  </dc:title>
  <dc:creator>UPKAR LIDDER</dc:creator>
  <cp:lastModifiedBy>Jacques Roy</cp:lastModifiedBy>
  <cp:revision>24</cp:revision>
  <dcterms:created xsi:type="dcterms:W3CDTF">2020-04-10T15:16:43Z</dcterms:created>
  <dcterms:modified xsi:type="dcterms:W3CDTF">2020-05-15T14:50:19Z</dcterms:modified>
</cp:coreProperties>
</file>